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89" r:id="rId2"/>
    <p:sldId id="271" r:id="rId3"/>
    <p:sldId id="273" r:id="rId4"/>
    <p:sldId id="272" r:id="rId5"/>
    <p:sldId id="274" r:id="rId6"/>
    <p:sldId id="275" r:id="rId7"/>
    <p:sldId id="281" r:id="rId8"/>
    <p:sldId id="297" r:id="rId9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001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400" b="0" i="0" u="none" strike="noStrike" cap="none" spc="0" normalizeH="0" baseline="0">
        <a:ln>
          <a:noFill/>
        </a:ln>
        <a:solidFill>
          <a:srgbClr val="5B5A5B"/>
        </a:solidFill>
        <a:effectLst/>
        <a:uFillTx/>
        <a:latin typeface="Helvetica Neue UltraLight"/>
        <a:ea typeface="Helvetica Neue UltraLight"/>
        <a:cs typeface="Helvetica Neue UltraLight"/>
        <a:sym typeface="Helvetica Neue UltraLight"/>
      </a:defRPr>
    </a:lvl1pPr>
    <a:lvl2pPr marL="0" marR="0" indent="342900" algn="ctr" defTabSz="8001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400" b="0" i="0" u="none" strike="noStrike" cap="none" spc="0" normalizeH="0" baseline="0">
        <a:ln>
          <a:noFill/>
        </a:ln>
        <a:solidFill>
          <a:srgbClr val="5B5A5B"/>
        </a:solidFill>
        <a:effectLst/>
        <a:uFillTx/>
        <a:latin typeface="Helvetica Neue UltraLight"/>
        <a:ea typeface="Helvetica Neue UltraLight"/>
        <a:cs typeface="Helvetica Neue UltraLight"/>
        <a:sym typeface="Helvetica Neue UltraLight"/>
      </a:defRPr>
    </a:lvl2pPr>
    <a:lvl3pPr marL="0" marR="0" indent="685800" algn="ctr" defTabSz="8001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400" b="0" i="0" u="none" strike="noStrike" cap="none" spc="0" normalizeH="0" baseline="0">
        <a:ln>
          <a:noFill/>
        </a:ln>
        <a:solidFill>
          <a:srgbClr val="5B5A5B"/>
        </a:solidFill>
        <a:effectLst/>
        <a:uFillTx/>
        <a:latin typeface="Helvetica Neue UltraLight"/>
        <a:ea typeface="Helvetica Neue UltraLight"/>
        <a:cs typeface="Helvetica Neue UltraLight"/>
        <a:sym typeface="Helvetica Neue UltraLight"/>
      </a:defRPr>
    </a:lvl3pPr>
    <a:lvl4pPr marL="0" marR="0" indent="1028700" algn="ctr" defTabSz="8001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400" b="0" i="0" u="none" strike="noStrike" cap="none" spc="0" normalizeH="0" baseline="0">
        <a:ln>
          <a:noFill/>
        </a:ln>
        <a:solidFill>
          <a:srgbClr val="5B5A5B"/>
        </a:solidFill>
        <a:effectLst/>
        <a:uFillTx/>
        <a:latin typeface="Helvetica Neue UltraLight"/>
        <a:ea typeface="Helvetica Neue UltraLight"/>
        <a:cs typeface="Helvetica Neue UltraLight"/>
        <a:sym typeface="Helvetica Neue UltraLight"/>
      </a:defRPr>
    </a:lvl4pPr>
    <a:lvl5pPr marL="0" marR="0" indent="1371600" algn="ctr" defTabSz="8001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400" b="0" i="0" u="none" strike="noStrike" cap="none" spc="0" normalizeH="0" baseline="0">
        <a:ln>
          <a:noFill/>
        </a:ln>
        <a:solidFill>
          <a:srgbClr val="5B5A5B"/>
        </a:solidFill>
        <a:effectLst/>
        <a:uFillTx/>
        <a:latin typeface="Helvetica Neue UltraLight"/>
        <a:ea typeface="Helvetica Neue UltraLight"/>
        <a:cs typeface="Helvetica Neue UltraLight"/>
        <a:sym typeface="Helvetica Neue UltraLight"/>
      </a:defRPr>
    </a:lvl5pPr>
    <a:lvl6pPr marL="0" marR="0" indent="1714500" algn="ctr" defTabSz="8001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400" b="0" i="0" u="none" strike="noStrike" cap="none" spc="0" normalizeH="0" baseline="0">
        <a:ln>
          <a:noFill/>
        </a:ln>
        <a:solidFill>
          <a:srgbClr val="5B5A5B"/>
        </a:solidFill>
        <a:effectLst/>
        <a:uFillTx/>
        <a:latin typeface="Helvetica Neue UltraLight"/>
        <a:ea typeface="Helvetica Neue UltraLight"/>
        <a:cs typeface="Helvetica Neue UltraLight"/>
        <a:sym typeface="Helvetica Neue UltraLight"/>
      </a:defRPr>
    </a:lvl6pPr>
    <a:lvl7pPr marL="0" marR="0" indent="2057400" algn="ctr" defTabSz="8001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400" b="0" i="0" u="none" strike="noStrike" cap="none" spc="0" normalizeH="0" baseline="0">
        <a:ln>
          <a:noFill/>
        </a:ln>
        <a:solidFill>
          <a:srgbClr val="5B5A5B"/>
        </a:solidFill>
        <a:effectLst/>
        <a:uFillTx/>
        <a:latin typeface="Helvetica Neue UltraLight"/>
        <a:ea typeface="Helvetica Neue UltraLight"/>
        <a:cs typeface="Helvetica Neue UltraLight"/>
        <a:sym typeface="Helvetica Neue UltraLight"/>
      </a:defRPr>
    </a:lvl7pPr>
    <a:lvl8pPr marL="0" marR="0" indent="2400300" algn="ctr" defTabSz="8001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400" b="0" i="0" u="none" strike="noStrike" cap="none" spc="0" normalizeH="0" baseline="0">
        <a:ln>
          <a:noFill/>
        </a:ln>
        <a:solidFill>
          <a:srgbClr val="5B5A5B"/>
        </a:solidFill>
        <a:effectLst/>
        <a:uFillTx/>
        <a:latin typeface="Helvetica Neue UltraLight"/>
        <a:ea typeface="Helvetica Neue UltraLight"/>
        <a:cs typeface="Helvetica Neue UltraLight"/>
        <a:sym typeface="Helvetica Neue UltraLight"/>
      </a:defRPr>
    </a:lvl8pPr>
    <a:lvl9pPr marL="0" marR="0" indent="2743200" algn="ctr" defTabSz="8001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400" b="0" i="0" u="none" strike="noStrike" cap="none" spc="0" normalizeH="0" baseline="0">
        <a:ln>
          <a:noFill/>
        </a:ln>
        <a:solidFill>
          <a:srgbClr val="5B5A5B"/>
        </a:solidFill>
        <a:effectLst/>
        <a:uFillTx/>
        <a:latin typeface="Helvetica Neue UltraLight"/>
        <a:ea typeface="Helvetica Neue UltraLight"/>
        <a:cs typeface="Helvetica Neue UltraLight"/>
        <a:sym typeface="Helvetica Neue UltraLight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12700" cap="flat">
              <a:solidFill>
                <a:srgbClr val="55C0C9"/>
              </a:solidFill>
              <a:prstDash val="solid"/>
              <a:miter lim="400000"/>
            </a:ln>
          </a:left>
          <a:right>
            <a:ln w="12700" cap="flat">
              <a:solidFill>
                <a:srgbClr val="55C0C9"/>
              </a:solidFill>
              <a:prstDash val="solid"/>
              <a:miter lim="400000"/>
            </a:ln>
          </a:right>
          <a:top>
            <a:ln w="12700" cap="flat">
              <a:solidFill>
                <a:srgbClr val="55C0C9"/>
              </a:solidFill>
              <a:prstDash val="solid"/>
              <a:miter lim="400000"/>
            </a:ln>
          </a:top>
          <a:bottom>
            <a:ln w="12700" cap="flat">
              <a:solidFill>
                <a:srgbClr val="55C0C9"/>
              </a:solidFill>
              <a:prstDash val="solid"/>
              <a:miter lim="400000"/>
            </a:ln>
          </a:bottom>
          <a:insideH>
            <a:ln w="12700" cap="flat">
              <a:solidFill>
                <a:srgbClr val="55C0C9"/>
              </a:solidFill>
              <a:prstDash val="solid"/>
              <a:miter lim="400000"/>
            </a:ln>
          </a:insideH>
          <a:insideV>
            <a:ln w="12700" cap="flat">
              <a:solidFill>
                <a:srgbClr val="55C0C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55C0C9"/>
              </a:solidFill>
              <a:prstDash val="solid"/>
              <a:miter lim="400000"/>
            </a:ln>
          </a:left>
          <a:right>
            <a:ln w="12700" cap="flat">
              <a:solidFill>
                <a:srgbClr val="55C0C9"/>
              </a:solidFill>
              <a:prstDash val="solid"/>
              <a:miter lim="400000"/>
            </a:ln>
          </a:right>
          <a:top>
            <a:ln w="12700" cap="flat">
              <a:solidFill>
                <a:srgbClr val="55C0C9"/>
              </a:solidFill>
              <a:prstDash val="solid"/>
              <a:miter lim="400000"/>
            </a:ln>
          </a:top>
          <a:bottom>
            <a:ln w="12700" cap="flat">
              <a:solidFill>
                <a:srgbClr val="55C0C9"/>
              </a:solidFill>
              <a:prstDash val="solid"/>
              <a:miter lim="400000"/>
            </a:ln>
          </a:bottom>
          <a:insideH>
            <a:ln w="12700" cap="flat">
              <a:solidFill>
                <a:srgbClr val="55C0C9"/>
              </a:solidFill>
              <a:prstDash val="solid"/>
              <a:miter lim="400000"/>
            </a:ln>
          </a:insideH>
          <a:insideV>
            <a:ln w="12700" cap="flat">
              <a:solidFill>
                <a:srgbClr val="55C0C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55C0C9"/>
              </a:solidFill>
              <a:prstDash val="solid"/>
              <a:miter lim="400000"/>
            </a:ln>
          </a:left>
          <a:right>
            <a:ln w="12700" cap="flat">
              <a:solidFill>
                <a:srgbClr val="55C0C9"/>
              </a:solidFill>
              <a:prstDash val="solid"/>
              <a:miter lim="400000"/>
            </a:ln>
          </a:right>
          <a:top>
            <a:ln w="12700" cap="flat">
              <a:solidFill>
                <a:srgbClr val="55C0C9"/>
              </a:solidFill>
              <a:prstDash val="solid"/>
              <a:miter lim="400000"/>
            </a:ln>
          </a:top>
          <a:bottom>
            <a:ln w="12700" cap="flat">
              <a:solidFill>
                <a:srgbClr val="55C0C9"/>
              </a:solidFill>
              <a:prstDash val="solid"/>
              <a:miter lim="400000"/>
            </a:ln>
          </a:bottom>
          <a:insideH>
            <a:ln w="12700" cap="flat">
              <a:solidFill>
                <a:srgbClr val="55C0C9"/>
              </a:solidFill>
              <a:prstDash val="solid"/>
              <a:miter lim="400000"/>
            </a:ln>
          </a:insideH>
          <a:insideV>
            <a:ln w="12700" cap="flat">
              <a:solidFill>
                <a:srgbClr val="55C0C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55C0C9"/>
              </a:solidFill>
              <a:prstDash val="solid"/>
              <a:miter lim="400000"/>
            </a:ln>
          </a:left>
          <a:right>
            <a:ln w="12700" cap="flat">
              <a:solidFill>
                <a:srgbClr val="55C0C9"/>
              </a:solidFill>
              <a:prstDash val="solid"/>
              <a:miter lim="400000"/>
            </a:ln>
          </a:right>
          <a:top>
            <a:ln w="12700" cap="flat">
              <a:solidFill>
                <a:srgbClr val="55C0C9"/>
              </a:solidFill>
              <a:prstDash val="solid"/>
              <a:miter lim="400000"/>
            </a:ln>
          </a:top>
          <a:bottom>
            <a:ln w="12700" cap="flat">
              <a:solidFill>
                <a:srgbClr val="55C0C9"/>
              </a:solidFill>
              <a:prstDash val="solid"/>
              <a:miter lim="400000"/>
            </a:ln>
          </a:bottom>
          <a:insideH>
            <a:ln w="12700" cap="flat">
              <a:solidFill>
                <a:srgbClr val="55C0C9"/>
              </a:solidFill>
              <a:prstDash val="solid"/>
              <a:miter lim="400000"/>
            </a:ln>
          </a:insideH>
          <a:insideV>
            <a:ln w="12700" cap="flat">
              <a:solidFill>
                <a:srgbClr val="55C0C9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4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65" autoAdjust="0"/>
    <p:restoredTop sz="94628" autoAdjust="0"/>
  </p:normalViewPr>
  <p:slideViewPr>
    <p:cSldViewPr snapToGrid="0" snapToObjects="1">
      <p:cViewPr varScale="1">
        <p:scale>
          <a:sx n="46" d="100"/>
          <a:sy n="46" d="100"/>
        </p:scale>
        <p:origin x="192" y="768"/>
      </p:cViewPr>
      <p:guideLst>
        <p:guide orient="horz" pos="4320"/>
        <p:guide pos="76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it-IT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12012100000000001"/>
          <c:y val="0.103134"/>
          <c:w val="0.87487899999999996"/>
          <c:h val="0.73456399999999999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Sheet1!$A$3</c:f>
              <c:strCache>
                <c:ptCount val="1"/>
                <c:pt idx="0">
                  <c:v>Region 2</c:v>
                </c:pt>
              </c:strCache>
            </c:strRef>
          </c:tx>
          <c:spPr>
            <a:solidFill>
              <a:srgbClr val="79D7CB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Sheet1!$B$1:$E$1</c:f>
              <c:strCach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55</c:v>
                </c:pt>
                <c:pt idx="1">
                  <c:v>43</c:v>
                </c:pt>
                <c:pt idx="2">
                  <c:v>70</c:v>
                </c:pt>
                <c:pt idx="3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75-154F-9977-1F23168201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2126101864"/>
        <c:axId val="2125943480"/>
      </c:barChart>
      <c:lineChart>
        <c:grouping val="standard"/>
        <c:varyColors val="0"/>
        <c:ser>
          <c:idx val="0"/>
          <c:order val="1"/>
          <c:tx>
            <c:strRef>
              <c:f>Sheet1!$A$2</c:f>
              <c:strCache>
                <c:ptCount val="1"/>
                <c:pt idx="0">
                  <c:v>Region 1</c:v>
                </c:pt>
              </c:strCache>
            </c:strRef>
          </c:tx>
          <c:spPr>
            <a:ln w="63500" cap="flat">
              <a:solidFill>
                <a:srgbClr val="B2FCA9"/>
              </a:solidFill>
              <a:prstDash val="solid"/>
              <a:miter lim="400000"/>
            </a:ln>
            <a:effectLst/>
          </c:spPr>
          <c:marker>
            <c:symbol val="circle"/>
            <c:size val="12"/>
            <c:spPr>
              <a:solidFill>
                <a:srgbClr val="FFFFFF"/>
              </a:solidFill>
              <a:ln w="63500" cap="flat">
                <a:solidFill>
                  <a:srgbClr val="B2FCA9"/>
                </a:solidFill>
                <a:prstDash val="solid"/>
                <a:miter lim="400000"/>
              </a:ln>
              <a:effectLst/>
            </c:spPr>
          </c:marker>
          <c:cat>
            <c:strRef>
              <c:f>Sheet1!$B$1:$E$1</c:f>
              <c:strCach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17</c:v>
                </c:pt>
                <c:pt idx="1">
                  <c:v>26</c:v>
                </c:pt>
                <c:pt idx="2">
                  <c:v>53</c:v>
                </c:pt>
                <c:pt idx="3">
                  <c:v>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375-154F-9977-1F23168201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26101864"/>
        <c:axId val="2125943480"/>
      </c:lineChart>
      <c:catAx>
        <c:axId val="21261018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3200" b="0" i="0" u="none" strike="noStrike">
                <a:solidFill>
                  <a:srgbClr val="5B5A5B"/>
                </a:solidFill>
                <a:latin typeface="Helvetica Neue UltraLight"/>
              </a:defRPr>
            </a:pPr>
            <a:endParaRPr lang="it-IT"/>
          </a:p>
        </c:txPr>
        <c:crossAx val="2125943480"/>
        <c:crosses val="autoZero"/>
        <c:auto val="1"/>
        <c:lblAlgn val="ctr"/>
        <c:lblOffset val="100"/>
        <c:noMultiLvlLbl val="1"/>
      </c:catAx>
      <c:valAx>
        <c:axId val="2125943480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General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200" b="0" i="0" u="none" strike="noStrike">
                <a:solidFill>
                  <a:srgbClr val="5B5A5B"/>
                </a:solidFill>
                <a:latin typeface="Helvetica Neue UltraLight"/>
              </a:defRPr>
            </a:pPr>
            <a:endParaRPr lang="it-IT"/>
          </a:p>
        </c:txPr>
        <c:crossAx val="2126101864"/>
        <c:crosses val="autoZero"/>
        <c:crossBetween val="between"/>
        <c:majorUnit val="25"/>
        <c:minorUnit val="12.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it-IT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7.2552000000000005E-2"/>
          <c:y val="6.8875699999999998E-2"/>
          <c:w val="0.92244800000000005"/>
          <c:h val="0.6922770000000000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Sheet1!$A$3</c:f>
              <c:strCache>
                <c:ptCount val="1"/>
                <c:pt idx="0">
                  <c:v>Region 2</c:v>
                </c:pt>
              </c:strCache>
            </c:strRef>
          </c:tx>
          <c:spPr>
            <a:solidFill>
              <a:srgbClr val="79D7CB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Sheet1!$B$1:$E$1</c:f>
              <c:strCach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55</c:v>
                </c:pt>
                <c:pt idx="1">
                  <c:v>43</c:v>
                </c:pt>
                <c:pt idx="2">
                  <c:v>70</c:v>
                </c:pt>
                <c:pt idx="3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CB-D942-BB69-9571466953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2126450664"/>
        <c:axId val="2126111784"/>
      </c:barChart>
      <c:lineChart>
        <c:grouping val="standard"/>
        <c:varyColors val="0"/>
        <c:ser>
          <c:idx val="0"/>
          <c:order val="1"/>
          <c:tx>
            <c:strRef>
              <c:f>Sheet1!$A$2</c:f>
              <c:strCache>
                <c:ptCount val="1"/>
                <c:pt idx="0">
                  <c:v>Region 1</c:v>
                </c:pt>
              </c:strCache>
            </c:strRef>
          </c:tx>
          <c:spPr>
            <a:ln w="63500" cap="flat">
              <a:solidFill>
                <a:srgbClr val="B2FCA9"/>
              </a:solidFill>
              <a:prstDash val="solid"/>
              <a:miter lim="400000"/>
            </a:ln>
            <a:effectLst/>
          </c:spPr>
          <c:marker>
            <c:symbol val="circle"/>
            <c:size val="12"/>
            <c:spPr>
              <a:solidFill>
                <a:srgbClr val="FFFFFF"/>
              </a:solidFill>
              <a:ln w="63500" cap="flat">
                <a:solidFill>
                  <a:srgbClr val="B2FCA9"/>
                </a:solidFill>
                <a:prstDash val="solid"/>
                <a:miter lim="400000"/>
              </a:ln>
              <a:effectLst/>
            </c:spPr>
          </c:marker>
          <c:cat>
            <c:strRef>
              <c:f>Sheet1!$B$1:$E$1</c:f>
              <c:strCach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17</c:v>
                </c:pt>
                <c:pt idx="1">
                  <c:v>26</c:v>
                </c:pt>
                <c:pt idx="2">
                  <c:v>53</c:v>
                </c:pt>
                <c:pt idx="3">
                  <c:v>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2CB-D942-BB69-9571466953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26450664"/>
        <c:axId val="2126111784"/>
      </c:lineChart>
      <c:catAx>
        <c:axId val="21264506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3200" b="0" i="0" u="none" strike="noStrike">
                <a:solidFill>
                  <a:srgbClr val="5B5A5B"/>
                </a:solidFill>
                <a:latin typeface="Helvetica Neue UltraLight"/>
              </a:defRPr>
            </a:pPr>
            <a:endParaRPr lang="it-IT"/>
          </a:p>
        </c:txPr>
        <c:crossAx val="2126111784"/>
        <c:crosses val="autoZero"/>
        <c:auto val="1"/>
        <c:lblAlgn val="ctr"/>
        <c:lblOffset val="100"/>
        <c:noMultiLvlLbl val="1"/>
      </c:catAx>
      <c:valAx>
        <c:axId val="2126111784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General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200" b="0" i="0" u="none" strike="noStrike">
                <a:solidFill>
                  <a:srgbClr val="5B5A5B"/>
                </a:solidFill>
                <a:latin typeface="Helvetica Neue UltraLight"/>
              </a:defRPr>
            </a:pPr>
            <a:endParaRPr lang="it-IT"/>
          </a:p>
        </c:txPr>
        <c:crossAx val="2126450664"/>
        <c:crosses val="autoZero"/>
        <c:crossBetween val="between"/>
        <c:majorUnit val="25"/>
        <c:minorUnit val="12.5"/>
      </c:valAx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0.16034699999999999"/>
          <c:y val="0.91501500000000002"/>
          <c:w val="0.69208400000000003"/>
          <c:h val="8.4985000000000005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3400" b="0" i="0" u="none" strike="noStrike">
              <a:solidFill>
                <a:srgbClr val="5B5A5B"/>
              </a:solidFill>
              <a:latin typeface="Helvetica Neue UltraLight"/>
            </a:defRPr>
          </a:pPr>
          <a:endParaRPr lang="it-IT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Shape 33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37" name="Shape 33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0860259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8001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8001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8001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8001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8001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8001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8001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8001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8001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0" y="0"/>
            <a:ext cx="24384000" cy="3784600"/>
          </a:xfrm>
          <a:prstGeom prst="rect">
            <a:avLst/>
          </a:prstGeom>
          <a:gradFill>
            <a:gsLst>
              <a:gs pos="0">
                <a:srgbClr val="BBFB5D"/>
              </a:gs>
              <a:gs pos="28928">
                <a:srgbClr val="B0FCB8"/>
              </a:gs>
              <a:gs pos="54112">
                <a:srgbClr val="82DDCC"/>
              </a:gs>
              <a:gs pos="78527">
                <a:srgbClr val="30ABC6"/>
              </a:gs>
              <a:gs pos="100000">
                <a:srgbClr val="116FCE"/>
              </a:gs>
            </a:gsLst>
          </a:gra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33" name="Shape 33"/>
          <p:cNvSpPr/>
          <p:nvPr/>
        </p:nvSpPr>
        <p:spPr>
          <a:xfrm>
            <a:off x="0" y="13589000"/>
            <a:ext cx="24384000" cy="152400"/>
          </a:xfrm>
          <a:prstGeom prst="rect">
            <a:avLst/>
          </a:prstGeom>
          <a:gradFill>
            <a:gsLst>
              <a:gs pos="0">
                <a:srgbClr val="BBFB5D"/>
              </a:gs>
              <a:gs pos="28928">
                <a:srgbClr val="B0FCB8"/>
              </a:gs>
              <a:gs pos="54112">
                <a:srgbClr val="82DDCC"/>
              </a:gs>
              <a:gs pos="78527">
                <a:srgbClr val="30ABC6"/>
              </a:gs>
              <a:gs pos="100000">
                <a:srgbClr val="116FCE"/>
              </a:gs>
            </a:gsLst>
          </a:gra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34" name="Shape 34"/>
          <p:cNvSpPr/>
          <p:nvPr/>
        </p:nvSpPr>
        <p:spPr>
          <a:xfrm>
            <a:off x="12014200" y="7239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35" name="Shape 35"/>
          <p:cNvSpPr/>
          <p:nvPr/>
        </p:nvSpPr>
        <p:spPr>
          <a:xfrm>
            <a:off x="11798300" y="7239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36" name="Shape 36"/>
          <p:cNvSpPr/>
          <p:nvPr/>
        </p:nvSpPr>
        <p:spPr>
          <a:xfrm>
            <a:off x="12204700" y="7239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37" name="Shape 37"/>
          <p:cNvSpPr>
            <a:spLocks noGrp="1"/>
          </p:cNvSpPr>
          <p:nvPr>
            <p:ph type="body" sz="quarter" idx="13"/>
          </p:nvPr>
        </p:nvSpPr>
        <p:spPr>
          <a:xfrm>
            <a:off x="12700" y="3644900"/>
            <a:ext cx="24371300" cy="266700"/>
          </a:xfrm>
          <a:prstGeom prst="rect">
            <a:avLst/>
          </a:prstGeom>
          <a:solidFill>
            <a:srgbClr val="FFFFFF">
              <a:alpha val="39000"/>
            </a:srgbClr>
          </a:solidFill>
          <a:ln w="25400">
            <a:noFill/>
          </a:ln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38" name="Shape 38"/>
          <p:cNvSpPr>
            <a:spLocks noGrp="1"/>
          </p:cNvSpPr>
          <p:nvPr>
            <p:ph type="body" sz="quarter" idx="14"/>
          </p:nvPr>
        </p:nvSpPr>
        <p:spPr>
          <a:xfrm>
            <a:off x="7518400" y="1444619"/>
            <a:ext cx="9347200" cy="1485901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>
            <a:lvl1pPr marL="0" indent="0" algn="ctr">
              <a:spcBef>
                <a:spcPts val="1300"/>
              </a:spcBef>
              <a:buSzTx/>
              <a:buNone/>
              <a:defRPr sz="4600" cap="all">
                <a:solidFill>
                  <a:srgbClr val="FDFDFB"/>
                </a:solidFill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t>delenit augue duis dolore te feugait</a:t>
            </a:r>
          </a:p>
        </p:txBody>
      </p:sp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2362200" y="5524500"/>
            <a:ext cx="19621500" cy="1879600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 anchor="b"/>
          <a:lstStyle>
            <a:lvl1pPr>
              <a:defRPr>
                <a:solidFill>
                  <a:srgbClr val="B9B8B9"/>
                </a:solidFill>
                <a:latin typeface="+mn-lt"/>
                <a:ea typeface="+mn-ea"/>
                <a:cs typeface="+mn-cs"/>
                <a:sym typeface="Impact"/>
              </a:defRPr>
            </a:lvl1pPr>
          </a:lstStyle>
          <a:p>
            <a:r>
              <a:t>Title Text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half" idx="1"/>
          </p:nvPr>
        </p:nvSpPr>
        <p:spPr>
          <a:xfrm>
            <a:off x="2362200" y="7772400"/>
            <a:ext cx="19621500" cy="3987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600"/>
            </a:lvl1pPr>
            <a:lvl2pPr marL="0" indent="0" algn="ctr">
              <a:spcBef>
                <a:spcPts val="0"/>
              </a:spcBef>
              <a:buSzTx/>
              <a:buNone/>
              <a:defRPr sz="4600"/>
            </a:lvl2pPr>
            <a:lvl3pPr marL="0" indent="0" algn="ctr">
              <a:spcBef>
                <a:spcPts val="0"/>
              </a:spcBef>
              <a:buSzTx/>
              <a:buNone/>
              <a:defRPr sz="4600"/>
            </a:lvl3pPr>
            <a:lvl4pPr marL="0" indent="0" algn="ctr">
              <a:spcBef>
                <a:spcPts val="0"/>
              </a:spcBef>
              <a:buSzTx/>
              <a:buNone/>
              <a:defRPr sz="4600"/>
            </a:lvl4pPr>
            <a:lvl5pPr marL="0" indent="0" algn="ctr">
              <a:spcBef>
                <a:spcPts val="0"/>
              </a:spcBef>
              <a:buSzTx/>
              <a:buNone/>
              <a:defRPr sz="4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s - 5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/>
        </p:nvSpPr>
        <p:spPr>
          <a:xfrm>
            <a:off x="0" y="0"/>
            <a:ext cx="24384000" cy="3784600"/>
          </a:xfrm>
          <a:prstGeom prst="rect">
            <a:avLst/>
          </a:prstGeom>
          <a:gradFill>
            <a:gsLst>
              <a:gs pos="0">
                <a:srgbClr val="BBFB5D"/>
              </a:gs>
              <a:gs pos="28928">
                <a:srgbClr val="B0FCB8"/>
              </a:gs>
              <a:gs pos="54112">
                <a:srgbClr val="82DDCC"/>
              </a:gs>
              <a:gs pos="78527">
                <a:srgbClr val="30ABC6"/>
              </a:gs>
              <a:gs pos="100000">
                <a:srgbClr val="116FCE"/>
              </a:gs>
            </a:gsLst>
          </a:gra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73" name="Shape 173"/>
          <p:cNvSpPr/>
          <p:nvPr/>
        </p:nvSpPr>
        <p:spPr>
          <a:xfrm>
            <a:off x="0" y="13589000"/>
            <a:ext cx="24384000" cy="152400"/>
          </a:xfrm>
          <a:prstGeom prst="rect">
            <a:avLst/>
          </a:prstGeom>
          <a:gradFill>
            <a:gsLst>
              <a:gs pos="0">
                <a:srgbClr val="BBFB5D"/>
              </a:gs>
              <a:gs pos="28928">
                <a:srgbClr val="B0FCB8"/>
              </a:gs>
              <a:gs pos="54112">
                <a:srgbClr val="82DDCC"/>
              </a:gs>
              <a:gs pos="78527">
                <a:srgbClr val="30ABC6"/>
              </a:gs>
              <a:gs pos="100000">
                <a:srgbClr val="116FCE"/>
              </a:gs>
            </a:gsLst>
          </a:gra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74" name="Shape 174"/>
          <p:cNvSpPr/>
          <p:nvPr/>
        </p:nvSpPr>
        <p:spPr>
          <a:xfrm>
            <a:off x="12014200" y="7239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75" name="Shape 175"/>
          <p:cNvSpPr/>
          <p:nvPr/>
        </p:nvSpPr>
        <p:spPr>
          <a:xfrm>
            <a:off x="11798300" y="7239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76" name="Shape 176"/>
          <p:cNvSpPr/>
          <p:nvPr/>
        </p:nvSpPr>
        <p:spPr>
          <a:xfrm>
            <a:off x="12204700" y="7239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77" name="Shape 177"/>
          <p:cNvSpPr>
            <a:spLocks noGrp="1"/>
          </p:cNvSpPr>
          <p:nvPr>
            <p:ph type="pic" sz="quarter" idx="13"/>
          </p:nvPr>
        </p:nvSpPr>
        <p:spPr>
          <a:xfrm>
            <a:off x="10266723" y="5562600"/>
            <a:ext cx="3834483" cy="3825478"/>
          </a:xfrm>
          <a:prstGeom prst="rect">
            <a:avLst/>
          </a:prstGeom>
          <a:ln>
            <a:noFill/>
          </a:ln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178" name="Shape 178"/>
          <p:cNvSpPr>
            <a:spLocks noGrp="1"/>
          </p:cNvSpPr>
          <p:nvPr>
            <p:ph type="pic" sz="quarter" idx="14"/>
          </p:nvPr>
        </p:nvSpPr>
        <p:spPr>
          <a:xfrm>
            <a:off x="5910822" y="5524500"/>
            <a:ext cx="3834482" cy="3825478"/>
          </a:xfrm>
          <a:prstGeom prst="rect">
            <a:avLst/>
          </a:prstGeom>
          <a:ln>
            <a:noFill/>
          </a:ln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179" name="Shape 179"/>
          <p:cNvSpPr>
            <a:spLocks noGrp="1"/>
          </p:cNvSpPr>
          <p:nvPr>
            <p:ph type="pic" sz="quarter" idx="15"/>
          </p:nvPr>
        </p:nvSpPr>
        <p:spPr>
          <a:xfrm>
            <a:off x="8096809" y="7658100"/>
            <a:ext cx="3834483" cy="3825478"/>
          </a:xfrm>
          <a:prstGeom prst="rect">
            <a:avLst/>
          </a:prstGeom>
          <a:ln>
            <a:noFill/>
          </a:ln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180" name="Shape 180"/>
          <p:cNvSpPr>
            <a:spLocks noGrp="1"/>
          </p:cNvSpPr>
          <p:nvPr>
            <p:ph type="pic" sz="quarter" idx="16"/>
          </p:nvPr>
        </p:nvSpPr>
        <p:spPr>
          <a:xfrm>
            <a:off x="12436638" y="7658100"/>
            <a:ext cx="3834483" cy="3825478"/>
          </a:xfrm>
          <a:prstGeom prst="rect">
            <a:avLst/>
          </a:prstGeom>
          <a:ln>
            <a:noFill/>
          </a:ln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181" name="Shape 181"/>
          <p:cNvSpPr>
            <a:spLocks noGrp="1"/>
          </p:cNvSpPr>
          <p:nvPr>
            <p:ph type="pic" sz="quarter" idx="17"/>
          </p:nvPr>
        </p:nvSpPr>
        <p:spPr>
          <a:xfrm>
            <a:off x="14622625" y="5562600"/>
            <a:ext cx="3834483" cy="3825478"/>
          </a:xfrm>
          <a:prstGeom prst="rect">
            <a:avLst/>
          </a:prstGeom>
          <a:ln>
            <a:noFill/>
          </a:ln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182" name="Shape 182"/>
          <p:cNvSpPr>
            <a:spLocks noGrp="1"/>
          </p:cNvSpPr>
          <p:nvPr>
            <p:ph type="body" sz="quarter" idx="18"/>
          </p:nvPr>
        </p:nvSpPr>
        <p:spPr>
          <a:xfrm>
            <a:off x="12700" y="3644900"/>
            <a:ext cx="24371300" cy="266700"/>
          </a:xfrm>
          <a:prstGeom prst="rect">
            <a:avLst/>
          </a:prstGeom>
          <a:solidFill>
            <a:srgbClr val="FFFFFF">
              <a:alpha val="39000"/>
            </a:srgbClr>
          </a:solidFill>
          <a:ln w="25400">
            <a:noFill/>
          </a:ln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83" name="Shape 183"/>
          <p:cNvSpPr>
            <a:spLocks noGrp="1"/>
          </p:cNvSpPr>
          <p:nvPr>
            <p:ph type="body" sz="quarter" idx="19"/>
          </p:nvPr>
        </p:nvSpPr>
        <p:spPr>
          <a:xfrm>
            <a:off x="5800347" y="7645400"/>
            <a:ext cx="3822701" cy="3822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>
            <a:solidFill>
              <a:srgbClr val="FFFFFF"/>
            </a:solidFill>
          </a:ln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84" name="Shape 184"/>
          <p:cNvSpPr>
            <a:spLocks noGrp="1"/>
          </p:cNvSpPr>
          <p:nvPr>
            <p:ph type="body" sz="quarter" idx="20"/>
          </p:nvPr>
        </p:nvSpPr>
        <p:spPr>
          <a:xfrm>
            <a:off x="3622931" y="5511800"/>
            <a:ext cx="3822701" cy="3822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>
            <a:solidFill>
              <a:srgbClr val="FFFFFF"/>
            </a:solidFill>
          </a:ln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85" name="Shape 185"/>
          <p:cNvSpPr>
            <a:spLocks noGrp="1"/>
          </p:cNvSpPr>
          <p:nvPr>
            <p:ph type="body" sz="quarter" idx="21"/>
          </p:nvPr>
        </p:nvSpPr>
        <p:spPr>
          <a:xfrm>
            <a:off x="8063486" y="5511800"/>
            <a:ext cx="3822701" cy="3822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>
            <a:solidFill>
              <a:srgbClr val="FFFFFF"/>
            </a:solidFill>
          </a:ln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86" name="Shape 186"/>
          <p:cNvSpPr>
            <a:spLocks noGrp="1"/>
          </p:cNvSpPr>
          <p:nvPr>
            <p:ph type="body" sz="quarter" idx="22"/>
          </p:nvPr>
        </p:nvSpPr>
        <p:spPr>
          <a:xfrm>
            <a:off x="10189467" y="7645400"/>
            <a:ext cx="3822701" cy="3822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>
            <a:solidFill>
              <a:srgbClr val="FFFFFF"/>
            </a:solidFill>
          </a:ln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87" name="Shape 187"/>
          <p:cNvSpPr>
            <a:spLocks noGrp="1"/>
          </p:cNvSpPr>
          <p:nvPr>
            <p:ph type="body" sz="quarter" idx="23"/>
          </p:nvPr>
        </p:nvSpPr>
        <p:spPr>
          <a:xfrm>
            <a:off x="12435462" y="5511800"/>
            <a:ext cx="3822701" cy="3822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>
            <a:solidFill>
              <a:srgbClr val="FFFFFF"/>
            </a:solidFill>
          </a:ln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88" name="Shape 188"/>
          <p:cNvSpPr>
            <a:spLocks noGrp="1"/>
          </p:cNvSpPr>
          <p:nvPr>
            <p:ph type="body" sz="quarter" idx="24"/>
          </p:nvPr>
        </p:nvSpPr>
        <p:spPr>
          <a:xfrm>
            <a:off x="14698602" y="7645400"/>
            <a:ext cx="3822701" cy="3822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>
            <a:solidFill>
              <a:srgbClr val="FFFFFF"/>
            </a:solidFill>
          </a:ln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89" name="Shape 189"/>
          <p:cNvSpPr>
            <a:spLocks noGrp="1"/>
          </p:cNvSpPr>
          <p:nvPr>
            <p:ph type="body" sz="quarter" idx="25"/>
          </p:nvPr>
        </p:nvSpPr>
        <p:spPr>
          <a:xfrm>
            <a:off x="16876017" y="5511800"/>
            <a:ext cx="3822701" cy="3822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>
            <a:solidFill>
              <a:srgbClr val="FFFFFF"/>
            </a:solidFill>
          </a:ln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90" name="Shape 190"/>
          <p:cNvSpPr>
            <a:spLocks noGrp="1"/>
          </p:cNvSpPr>
          <p:nvPr>
            <p:ph type="body" sz="quarter" idx="26"/>
          </p:nvPr>
        </p:nvSpPr>
        <p:spPr>
          <a:xfrm>
            <a:off x="7518400" y="1444619"/>
            <a:ext cx="9347200" cy="1485901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>
            <a:lvl1pPr marL="0" indent="0" algn="ctr">
              <a:spcBef>
                <a:spcPts val="1300"/>
              </a:spcBef>
              <a:buSzTx/>
              <a:buNone/>
              <a:defRPr sz="4600" cap="all">
                <a:solidFill>
                  <a:srgbClr val="FDFDFB"/>
                </a:solidFill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t>delenit augue duis dolore te feugait</a:t>
            </a:r>
          </a:p>
        </p:txBody>
      </p:sp>
      <p:sp>
        <p:nvSpPr>
          <p:cNvPr id="191" name="Shape 19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/>
          <p:nvPr/>
        </p:nvSpPr>
        <p:spPr>
          <a:xfrm>
            <a:off x="0" y="0"/>
            <a:ext cx="24384000" cy="3784600"/>
          </a:xfrm>
          <a:prstGeom prst="rect">
            <a:avLst/>
          </a:prstGeom>
          <a:gradFill>
            <a:gsLst>
              <a:gs pos="0">
                <a:srgbClr val="BBFB5D"/>
              </a:gs>
              <a:gs pos="28928">
                <a:srgbClr val="B0FCB8"/>
              </a:gs>
              <a:gs pos="54112">
                <a:srgbClr val="82DDCC"/>
              </a:gs>
              <a:gs pos="78527">
                <a:srgbClr val="30ABC6"/>
              </a:gs>
              <a:gs pos="100000">
                <a:srgbClr val="116FCE"/>
              </a:gs>
            </a:gsLst>
          </a:gra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99" name="Shape 199"/>
          <p:cNvSpPr/>
          <p:nvPr/>
        </p:nvSpPr>
        <p:spPr>
          <a:xfrm>
            <a:off x="0" y="13589000"/>
            <a:ext cx="24384000" cy="152400"/>
          </a:xfrm>
          <a:prstGeom prst="rect">
            <a:avLst/>
          </a:prstGeom>
          <a:gradFill>
            <a:gsLst>
              <a:gs pos="0">
                <a:srgbClr val="BBFB5D"/>
              </a:gs>
              <a:gs pos="28928">
                <a:srgbClr val="B0FCB8"/>
              </a:gs>
              <a:gs pos="54112">
                <a:srgbClr val="82DDCC"/>
              </a:gs>
              <a:gs pos="78527">
                <a:srgbClr val="30ABC6"/>
              </a:gs>
              <a:gs pos="100000">
                <a:srgbClr val="116FCE"/>
              </a:gs>
            </a:gsLst>
          </a:gra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00" name="Shape 200"/>
          <p:cNvSpPr/>
          <p:nvPr/>
        </p:nvSpPr>
        <p:spPr>
          <a:xfrm>
            <a:off x="12014200" y="7239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01" name="Shape 201"/>
          <p:cNvSpPr/>
          <p:nvPr/>
        </p:nvSpPr>
        <p:spPr>
          <a:xfrm>
            <a:off x="11798300" y="7239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02" name="Shape 202"/>
          <p:cNvSpPr/>
          <p:nvPr/>
        </p:nvSpPr>
        <p:spPr>
          <a:xfrm>
            <a:off x="12204700" y="7239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03" name="Shape 203"/>
          <p:cNvSpPr>
            <a:spLocks noGrp="1"/>
          </p:cNvSpPr>
          <p:nvPr>
            <p:ph type="pic" sz="half" idx="13"/>
          </p:nvPr>
        </p:nvSpPr>
        <p:spPr>
          <a:xfrm>
            <a:off x="12611100" y="3798143"/>
            <a:ext cx="11772900" cy="9779001"/>
          </a:xfrm>
          <a:prstGeom prst="rect">
            <a:avLst/>
          </a:prstGeom>
          <a:ln>
            <a:noFill/>
          </a:ln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204" name="Shape 204"/>
          <p:cNvSpPr>
            <a:spLocks noGrp="1"/>
          </p:cNvSpPr>
          <p:nvPr>
            <p:ph type="body" sz="quarter" idx="14"/>
          </p:nvPr>
        </p:nvSpPr>
        <p:spPr>
          <a:xfrm>
            <a:off x="12700" y="3644900"/>
            <a:ext cx="24371300" cy="266700"/>
          </a:xfrm>
          <a:prstGeom prst="rect">
            <a:avLst/>
          </a:prstGeom>
          <a:solidFill>
            <a:srgbClr val="FFFFFF">
              <a:alpha val="39000"/>
            </a:srgbClr>
          </a:solidFill>
          <a:ln w="25400">
            <a:noFill/>
          </a:ln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05" name="Shape 205"/>
          <p:cNvSpPr>
            <a:spLocks noGrp="1"/>
          </p:cNvSpPr>
          <p:nvPr>
            <p:ph type="body" sz="quarter" idx="15"/>
          </p:nvPr>
        </p:nvSpPr>
        <p:spPr>
          <a:xfrm>
            <a:off x="7518400" y="1444619"/>
            <a:ext cx="9347200" cy="1485901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>
            <a:lvl1pPr marL="0" indent="0" algn="ctr">
              <a:spcBef>
                <a:spcPts val="1300"/>
              </a:spcBef>
              <a:buSzTx/>
              <a:buNone/>
              <a:defRPr sz="4600" cap="all">
                <a:solidFill>
                  <a:srgbClr val="FDFDFB"/>
                </a:solidFill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t>delenit augue duis dolore te feugait</a:t>
            </a:r>
          </a:p>
        </p:txBody>
      </p:sp>
      <p:sp>
        <p:nvSpPr>
          <p:cNvPr id="206" name="Shape 206"/>
          <p:cNvSpPr>
            <a:spLocks noGrp="1"/>
          </p:cNvSpPr>
          <p:nvPr>
            <p:ph type="title"/>
          </p:nvPr>
        </p:nvSpPr>
        <p:spPr>
          <a:xfrm>
            <a:off x="1206500" y="5156200"/>
            <a:ext cx="11010900" cy="2070100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 anchor="b"/>
          <a:lstStyle>
            <a:lvl1pPr>
              <a:defRPr sz="9200">
                <a:solidFill>
                  <a:srgbClr val="B9B8B9"/>
                </a:solidFill>
                <a:latin typeface="+mn-lt"/>
                <a:ea typeface="+mn-ea"/>
                <a:cs typeface="+mn-cs"/>
                <a:sym typeface="Impact"/>
              </a:defRPr>
            </a:lvl1pPr>
          </a:lstStyle>
          <a:p>
            <a:r>
              <a:t>Title Text</a:t>
            </a:r>
          </a:p>
        </p:txBody>
      </p:sp>
      <p:sp>
        <p:nvSpPr>
          <p:cNvPr id="207" name="Shape 207"/>
          <p:cNvSpPr>
            <a:spLocks noGrp="1"/>
          </p:cNvSpPr>
          <p:nvPr>
            <p:ph type="body" sz="quarter" idx="1"/>
          </p:nvPr>
        </p:nvSpPr>
        <p:spPr>
          <a:xfrm>
            <a:off x="1206500" y="7721600"/>
            <a:ext cx="11010900" cy="46482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200"/>
            </a:lvl1pPr>
            <a:lvl2pPr marL="0" indent="0" algn="ctr">
              <a:spcBef>
                <a:spcPts val="0"/>
              </a:spcBef>
              <a:buSzTx/>
              <a:buNone/>
              <a:defRPr sz="4200"/>
            </a:lvl2pPr>
            <a:lvl3pPr marL="0" indent="0" algn="ctr">
              <a:spcBef>
                <a:spcPts val="0"/>
              </a:spcBef>
              <a:buSzTx/>
              <a:buNone/>
              <a:defRPr sz="4200"/>
            </a:lvl3pPr>
            <a:lvl4pPr marL="0" indent="0" algn="ctr">
              <a:spcBef>
                <a:spcPts val="0"/>
              </a:spcBef>
              <a:buSzTx/>
              <a:buNone/>
              <a:defRPr sz="4200"/>
            </a:lvl4pPr>
            <a:lvl5pPr marL="0" indent="0" algn="ctr">
              <a:spcBef>
                <a:spcPts val="0"/>
              </a:spcBef>
              <a:buSzTx/>
              <a:buNone/>
              <a:defRPr sz="4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8" name="Shape 20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s - 2 Up Vertica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/>
          <p:nvPr/>
        </p:nvSpPr>
        <p:spPr>
          <a:xfrm>
            <a:off x="0" y="0"/>
            <a:ext cx="24384000" cy="3784600"/>
          </a:xfrm>
          <a:prstGeom prst="rect">
            <a:avLst/>
          </a:prstGeom>
          <a:gradFill>
            <a:gsLst>
              <a:gs pos="0">
                <a:srgbClr val="BBFB5D"/>
              </a:gs>
              <a:gs pos="28928">
                <a:srgbClr val="B0FCB8"/>
              </a:gs>
              <a:gs pos="54112">
                <a:srgbClr val="82DDCC"/>
              </a:gs>
              <a:gs pos="78527">
                <a:srgbClr val="30ABC6"/>
              </a:gs>
              <a:gs pos="100000">
                <a:srgbClr val="116FCE"/>
              </a:gs>
            </a:gsLst>
          </a:gra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16" name="Shape 216"/>
          <p:cNvSpPr/>
          <p:nvPr/>
        </p:nvSpPr>
        <p:spPr>
          <a:xfrm>
            <a:off x="0" y="13589000"/>
            <a:ext cx="24384000" cy="152400"/>
          </a:xfrm>
          <a:prstGeom prst="rect">
            <a:avLst/>
          </a:prstGeom>
          <a:gradFill>
            <a:gsLst>
              <a:gs pos="0">
                <a:srgbClr val="BBFB5D"/>
              </a:gs>
              <a:gs pos="28928">
                <a:srgbClr val="B0FCB8"/>
              </a:gs>
              <a:gs pos="54112">
                <a:srgbClr val="82DDCC"/>
              </a:gs>
              <a:gs pos="78527">
                <a:srgbClr val="30ABC6"/>
              </a:gs>
              <a:gs pos="100000">
                <a:srgbClr val="116FCE"/>
              </a:gs>
            </a:gsLst>
          </a:gra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17" name="Shape 217"/>
          <p:cNvSpPr/>
          <p:nvPr/>
        </p:nvSpPr>
        <p:spPr>
          <a:xfrm>
            <a:off x="12014200" y="7239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18" name="Shape 218"/>
          <p:cNvSpPr/>
          <p:nvPr/>
        </p:nvSpPr>
        <p:spPr>
          <a:xfrm>
            <a:off x="11798300" y="7239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19" name="Shape 219"/>
          <p:cNvSpPr/>
          <p:nvPr/>
        </p:nvSpPr>
        <p:spPr>
          <a:xfrm>
            <a:off x="12204700" y="7239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20" name="Shape 220"/>
          <p:cNvSpPr>
            <a:spLocks noGrp="1"/>
          </p:cNvSpPr>
          <p:nvPr>
            <p:ph type="pic" sz="quarter" idx="13"/>
          </p:nvPr>
        </p:nvSpPr>
        <p:spPr>
          <a:xfrm>
            <a:off x="14983282" y="4813300"/>
            <a:ext cx="3834483" cy="3825478"/>
          </a:xfrm>
          <a:prstGeom prst="rect">
            <a:avLst/>
          </a:prstGeom>
          <a:ln>
            <a:noFill/>
          </a:ln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221" name="Shape 221"/>
          <p:cNvSpPr>
            <a:spLocks noGrp="1"/>
          </p:cNvSpPr>
          <p:nvPr>
            <p:ph type="pic" sz="quarter" idx="14"/>
          </p:nvPr>
        </p:nvSpPr>
        <p:spPr>
          <a:xfrm>
            <a:off x="14983282" y="8839200"/>
            <a:ext cx="3834483" cy="3825478"/>
          </a:xfrm>
          <a:prstGeom prst="rect">
            <a:avLst/>
          </a:prstGeom>
          <a:ln>
            <a:noFill/>
          </a:ln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222" name="Shape 222"/>
          <p:cNvSpPr>
            <a:spLocks noGrp="1"/>
          </p:cNvSpPr>
          <p:nvPr>
            <p:ph type="body" sz="quarter" idx="15"/>
          </p:nvPr>
        </p:nvSpPr>
        <p:spPr>
          <a:xfrm>
            <a:off x="14996676" y="6832600"/>
            <a:ext cx="3822701" cy="3822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>
            <a:solidFill>
              <a:srgbClr val="55C0C9"/>
            </a:solidFill>
          </a:ln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23" name="Shape 223"/>
          <p:cNvSpPr>
            <a:spLocks noGrp="1"/>
          </p:cNvSpPr>
          <p:nvPr>
            <p:ph type="body" sz="quarter" idx="16"/>
          </p:nvPr>
        </p:nvSpPr>
        <p:spPr>
          <a:xfrm>
            <a:off x="12700" y="3644900"/>
            <a:ext cx="24371300" cy="266700"/>
          </a:xfrm>
          <a:prstGeom prst="rect">
            <a:avLst/>
          </a:prstGeom>
          <a:solidFill>
            <a:srgbClr val="FFFFFF">
              <a:alpha val="39000"/>
            </a:srgbClr>
          </a:solidFill>
          <a:ln w="25400">
            <a:noFill/>
          </a:ln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24" name="Shape 224"/>
          <p:cNvSpPr>
            <a:spLocks noGrp="1"/>
          </p:cNvSpPr>
          <p:nvPr>
            <p:ph type="body" sz="quarter" idx="17"/>
          </p:nvPr>
        </p:nvSpPr>
        <p:spPr>
          <a:xfrm>
            <a:off x="7518400" y="1444619"/>
            <a:ext cx="9347200" cy="1485901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>
            <a:lvl1pPr marL="0" indent="0" algn="ctr">
              <a:spcBef>
                <a:spcPts val="1300"/>
              </a:spcBef>
              <a:buSzTx/>
              <a:buNone/>
              <a:defRPr sz="4600" cap="all">
                <a:solidFill>
                  <a:srgbClr val="FDFDFB"/>
                </a:solidFill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t>delenit augue duis dolore te feugait</a:t>
            </a:r>
          </a:p>
        </p:txBody>
      </p:sp>
      <p:sp>
        <p:nvSpPr>
          <p:cNvPr id="225" name="Shape 225"/>
          <p:cNvSpPr>
            <a:spLocks noGrp="1"/>
          </p:cNvSpPr>
          <p:nvPr>
            <p:ph type="title"/>
          </p:nvPr>
        </p:nvSpPr>
        <p:spPr>
          <a:xfrm>
            <a:off x="2552700" y="5181600"/>
            <a:ext cx="11010900" cy="2070100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 anchor="b"/>
          <a:lstStyle>
            <a:lvl1pPr>
              <a:defRPr sz="9200">
                <a:solidFill>
                  <a:srgbClr val="B9B8B9"/>
                </a:solidFill>
                <a:latin typeface="+mn-lt"/>
                <a:ea typeface="+mn-ea"/>
                <a:cs typeface="+mn-cs"/>
                <a:sym typeface="Impact"/>
              </a:defRPr>
            </a:lvl1pPr>
          </a:lstStyle>
          <a:p>
            <a:r>
              <a:t>Title Text</a:t>
            </a:r>
          </a:p>
        </p:txBody>
      </p:sp>
      <p:sp>
        <p:nvSpPr>
          <p:cNvPr id="226" name="Shape 226"/>
          <p:cNvSpPr>
            <a:spLocks noGrp="1"/>
          </p:cNvSpPr>
          <p:nvPr>
            <p:ph type="body" sz="quarter" idx="1"/>
          </p:nvPr>
        </p:nvSpPr>
        <p:spPr>
          <a:xfrm>
            <a:off x="2552700" y="7772400"/>
            <a:ext cx="11010900" cy="46482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200"/>
            </a:lvl1pPr>
            <a:lvl2pPr marL="0" indent="0" algn="ctr">
              <a:spcBef>
                <a:spcPts val="0"/>
              </a:spcBef>
              <a:buSzTx/>
              <a:buNone/>
              <a:defRPr sz="4200"/>
            </a:lvl2pPr>
            <a:lvl3pPr marL="0" indent="0" algn="ctr">
              <a:spcBef>
                <a:spcPts val="0"/>
              </a:spcBef>
              <a:buSzTx/>
              <a:buNone/>
              <a:defRPr sz="4200"/>
            </a:lvl3pPr>
            <a:lvl4pPr marL="0" indent="0" algn="ctr">
              <a:spcBef>
                <a:spcPts val="0"/>
              </a:spcBef>
              <a:buSzTx/>
              <a:buNone/>
              <a:defRPr sz="4200"/>
            </a:lvl4pPr>
            <a:lvl5pPr marL="0" indent="0" algn="ctr">
              <a:spcBef>
                <a:spcPts val="0"/>
              </a:spcBef>
              <a:buSzTx/>
              <a:buNone/>
              <a:defRPr sz="4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7" name="Shape 22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s - 4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/>
          <p:nvPr/>
        </p:nvSpPr>
        <p:spPr>
          <a:xfrm>
            <a:off x="5448300" y="42799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B9B8B9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35" name="Shape 235"/>
          <p:cNvSpPr/>
          <p:nvPr/>
        </p:nvSpPr>
        <p:spPr>
          <a:xfrm>
            <a:off x="5232400" y="42799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 w="12700">
            <a:solidFill>
              <a:srgbClr val="B9B8B9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36" name="Shape 236"/>
          <p:cNvSpPr/>
          <p:nvPr/>
        </p:nvSpPr>
        <p:spPr>
          <a:xfrm>
            <a:off x="5651500" y="42799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 w="12700">
            <a:solidFill>
              <a:srgbClr val="B9B8B9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37" name="Shape 237"/>
          <p:cNvSpPr/>
          <p:nvPr/>
        </p:nvSpPr>
        <p:spPr>
          <a:xfrm>
            <a:off x="0" y="13589000"/>
            <a:ext cx="24384000" cy="152400"/>
          </a:xfrm>
          <a:prstGeom prst="rect">
            <a:avLst/>
          </a:prstGeom>
          <a:gradFill>
            <a:gsLst>
              <a:gs pos="0">
                <a:srgbClr val="BBFB5D"/>
              </a:gs>
              <a:gs pos="28928">
                <a:srgbClr val="B0FCB8"/>
              </a:gs>
              <a:gs pos="54112">
                <a:srgbClr val="82DDCC"/>
              </a:gs>
              <a:gs pos="78527">
                <a:srgbClr val="30ABC6"/>
              </a:gs>
              <a:gs pos="100000">
                <a:srgbClr val="116FCE"/>
              </a:gs>
            </a:gsLst>
          </a:gra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38" name="Shape 238"/>
          <p:cNvSpPr/>
          <p:nvPr/>
        </p:nvSpPr>
        <p:spPr>
          <a:xfrm>
            <a:off x="0" y="0"/>
            <a:ext cx="24384000" cy="1003300"/>
          </a:xfrm>
          <a:prstGeom prst="rect">
            <a:avLst/>
          </a:prstGeom>
          <a:gradFill>
            <a:gsLst>
              <a:gs pos="0">
                <a:srgbClr val="BBFB5D"/>
              </a:gs>
              <a:gs pos="28928">
                <a:srgbClr val="B0FCB8"/>
              </a:gs>
              <a:gs pos="54112">
                <a:srgbClr val="82DDCC"/>
              </a:gs>
              <a:gs pos="78527">
                <a:srgbClr val="30ABC6"/>
              </a:gs>
              <a:gs pos="100000">
                <a:srgbClr val="116FCE"/>
              </a:gs>
            </a:gsLst>
          </a:gra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39" name="Shape 239"/>
          <p:cNvSpPr/>
          <p:nvPr/>
        </p:nvSpPr>
        <p:spPr>
          <a:xfrm>
            <a:off x="12700" y="876300"/>
            <a:ext cx="24371300" cy="266700"/>
          </a:xfrm>
          <a:prstGeom prst="rect">
            <a:avLst/>
          </a:prstGeom>
          <a:solidFill>
            <a:srgbClr val="FFFFFF">
              <a:alpha val="39000"/>
            </a:srgbClr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40" name="Shape 240"/>
          <p:cNvSpPr>
            <a:spLocks noGrp="1"/>
          </p:cNvSpPr>
          <p:nvPr>
            <p:ph type="body" sz="quarter" idx="13"/>
          </p:nvPr>
        </p:nvSpPr>
        <p:spPr>
          <a:xfrm>
            <a:off x="2984500" y="9500642"/>
            <a:ext cx="5295900" cy="1465096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>
            <a:lvl1pPr marL="0" indent="0" algn="just">
              <a:spcBef>
                <a:spcPts val="1300"/>
              </a:spcBef>
              <a:buSzTx/>
              <a:buNone/>
              <a:defRPr sz="2200"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r>
              <a:t>Investigationes demonstraverunt lectores legere me lius quod ii legunt saepius. Claritas est etiam processus dynamicus, qui sequitur</a:t>
            </a:r>
          </a:p>
        </p:txBody>
      </p:sp>
      <p:sp>
        <p:nvSpPr>
          <p:cNvPr id="241" name="Shape 241"/>
          <p:cNvSpPr>
            <a:spLocks noGrp="1"/>
          </p:cNvSpPr>
          <p:nvPr>
            <p:ph type="body" sz="quarter" idx="14"/>
          </p:nvPr>
        </p:nvSpPr>
        <p:spPr>
          <a:xfrm>
            <a:off x="2984500" y="7459911"/>
            <a:ext cx="5295900" cy="1465096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>
            <a:lvl1pPr marL="0" indent="0" algn="just">
              <a:spcBef>
                <a:spcPts val="1300"/>
              </a:spcBef>
              <a:buSzTx/>
              <a:buNone/>
              <a:defRPr sz="2200"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r>
              <a:t>Investigationes demonstraverunt lectores legere me lius quod ii legunt saepius. Claritas est etiam processus dynamicus, qui sequitur</a:t>
            </a:r>
          </a:p>
        </p:txBody>
      </p:sp>
      <p:sp>
        <p:nvSpPr>
          <p:cNvPr id="242" name="Shape 242"/>
          <p:cNvSpPr>
            <a:spLocks noGrp="1"/>
          </p:cNvSpPr>
          <p:nvPr>
            <p:ph type="body" sz="quarter" idx="15"/>
          </p:nvPr>
        </p:nvSpPr>
        <p:spPr>
          <a:xfrm>
            <a:off x="2984500" y="5236647"/>
            <a:ext cx="5295900" cy="1485901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>
            <a:lvl1pPr marL="0" indent="0" algn="ctr">
              <a:spcBef>
                <a:spcPts val="1300"/>
              </a:spcBef>
              <a:buSzTx/>
              <a:buNone/>
              <a:defRPr sz="4600" cap="all">
                <a:solidFill>
                  <a:srgbClr val="B9B8B9"/>
                </a:solidFill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t>delenit augue duis dolore te feugait</a:t>
            </a:r>
          </a:p>
        </p:txBody>
      </p:sp>
      <p:sp>
        <p:nvSpPr>
          <p:cNvPr id="243" name="Shape 243"/>
          <p:cNvSpPr>
            <a:spLocks noGrp="1"/>
          </p:cNvSpPr>
          <p:nvPr>
            <p:ph type="pic" sz="quarter" idx="16"/>
          </p:nvPr>
        </p:nvSpPr>
        <p:spPr>
          <a:xfrm>
            <a:off x="16298549" y="3314700"/>
            <a:ext cx="3834483" cy="3825478"/>
          </a:xfrm>
          <a:prstGeom prst="rect">
            <a:avLst/>
          </a:prstGeom>
          <a:ln>
            <a:noFill/>
          </a:ln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244" name="Shape 244"/>
          <p:cNvSpPr>
            <a:spLocks noGrp="1"/>
          </p:cNvSpPr>
          <p:nvPr>
            <p:ph type="pic" sz="quarter" idx="17"/>
          </p:nvPr>
        </p:nvSpPr>
        <p:spPr>
          <a:xfrm>
            <a:off x="16298549" y="7366000"/>
            <a:ext cx="3834483" cy="3825478"/>
          </a:xfrm>
          <a:prstGeom prst="rect">
            <a:avLst/>
          </a:prstGeom>
          <a:ln>
            <a:noFill/>
          </a:ln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245" name="Shape 245"/>
          <p:cNvSpPr>
            <a:spLocks noGrp="1"/>
          </p:cNvSpPr>
          <p:nvPr>
            <p:ph type="pic" sz="quarter" idx="18"/>
          </p:nvPr>
        </p:nvSpPr>
        <p:spPr>
          <a:xfrm>
            <a:off x="12231969" y="3314700"/>
            <a:ext cx="3834483" cy="3825478"/>
          </a:xfrm>
          <a:prstGeom prst="rect">
            <a:avLst/>
          </a:prstGeom>
          <a:ln>
            <a:noFill/>
          </a:ln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246" name="Shape 246"/>
          <p:cNvSpPr>
            <a:spLocks noGrp="1"/>
          </p:cNvSpPr>
          <p:nvPr>
            <p:ph type="pic" sz="quarter" idx="19"/>
          </p:nvPr>
        </p:nvSpPr>
        <p:spPr>
          <a:xfrm>
            <a:off x="12231969" y="7366000"/>
            <a:ext cx="3834483" cy="3825478"/>
          </a:xfrm>
          <a:prstGeom prst="rect">
            <a:avLst/>
          </a:prstGeom>
          <a:ln>
            <a:noFill/>
          </a:ln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247" name="Shape 247"/>
          <p:cNvSpPr>
            <a:spLocks noGrp="1"/>
          </p:cNvSpPr>
          <p:nvPr>
            <p:ph type="body" sz="quarter" idx="20"/>
          </p:nvPr>
        </p:nvSpPr>
        <p:spPr>
          <a:xfrm>
            <a:off x="12227146" y="5219700"/>
            <a:ext cx="3822701" cy="3822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>
            <a:solidFill>
              <a:srgbClr val="55C0C9"/>
            </a:solidFill>
          </a:ln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48" name="Shape 248"/>
          <p:cNvSpPr>
            <a:spLocks noGrp="1"/>
          </p:cNvSpPr>
          <p:nvPr>
            <p:ph type="body" sz="quarter" idx="21"/>
          </p:nvPr>
        </p:nvSpPr>
        <p:spPr>
          <a:xfrm>
            <a:off x="16307657" y="5219700"/>
            <a:ext cx="3822701" cy="3822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>
            <a:solidFill>
              <a:srgbClr val="55C0C9"/>
            </a:solidFill>
          </a:ln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49" name="Shape 2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/>
          <p:nvPr/>
        </p:nvSpPr>
        <p:spPr>
          <a:xfrm>
            <a:off x="0" y="0"/>
            <a:ext cx="24384000" cy="3784600"/>
          </a:xfrm>
          <a:prstGeom prst="rect">
            <a:avLst/>
          </a:prstGeom>
          <a:gradFill>
            <a:gsLst>
              <a:gs pos="0">
                <a:srgbClr val="BBFB5D"/>
              </a:gs>
              <a:gs pos="28928">
                <a:srgbClr val="B0FCB8"/>
              </a:gs>
              <a:gs pos="54112">
                <a:srgbClr val="82DDCC"/>
              </a:gs>
              <a:gs pos="78527">
                <a:srgbClr val="30ABC6"/>
              </a:gs>
              <a:gs pos="100000">
                <a:srgbClr val="116FCE"/>
              </a:gs>
            </a:gsLst>
          </a:gra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57" name="Shape 257"/>
          <p:cNvSpPr/>
          <p:nvPr/>
        </p:nvSpPr>
        <p:spPr>
          <a:xfrm>
            <a:off x="0" y="13589000"/>
            <a:ext cx="24384000" cy="152400"/>
          </a:xfrm>
          <a:prstGeom prst="rect">
            <a:avLst/>
          </a:prstGeom>
          <a:gradFill>
            <a:gsLst>
              <a:gs pos="0">
                <a:srgbClr val="BBFB5D"/>
              </a:gs>
              <a:gs pos="28928">
                <a:srgbClr val="B0FCB8"/>
              </a:gs>
              <a:gs pos="54112">
                <a:srgbClr val="82DDCC"/>
              </a:gs>
              <a:gs pos="78527">
                <a:srgbClr val="30ABC6"/>
              </a:gs>
              <a:gs pos="100000">
                <a:srgbClr val="116FCE"/>
              </a:gs>
            </a:gsLst>
          </a:gra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58" name="Shape 258"/>
          <p:cNvSpPr/>
          <p:nvPr/>
        </p:nvSpPr>
        <p:spPr>
          <a:xfrm>
            <a:off x="12014200" y="7239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59" name="Shape 259"/>
          <p:cNvSpPr/>
          <p:nvPr/>
        </p:nvSpPr>
        <p:spPr>
          <a:xfrm>
            <a:off x="11798300" y="7239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60" name="Shape 260"/>
          <p:cNvSpPr/>
          <p:nvPr/>
        </p:nvSpPr>
        <p:spPr>
          <a:xfrm>
            <a:off x="12204700" y="7239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61" name="Shape 261"/>
          <p:cNvSpPr>
            <a:spLocks noGrp="1"/>
          </p:cNvSpPr>
          <p:nvPr>
            <p:ph type="pic" sz="half" idx="13"/>
          </p:nvPr>
        </p:nvSpPr>
        <p:spPr>
          <a:xfrm>
            <a:off x="12611100" y="3785443"/>
            <a:ext cx="11772900" cy="9804401"/>
          </a:xfrm>
          <a:prstGeom prst="rect">
            <a:avLst/>
          </a:prstGeom>
          <a:ln>
            <a:noFill/>
          </a:ln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262" name="Shape 262"/>
          <p:cNvSpPr>
            <a:spLocks noGrp="1"/>
          </p:cNvSpPr>
          <p:nvPr>
            <p:ph type="body" sz="quarter" idx="14"/>
          </p:nvPr>
        </p:nvSpPr>
        <p:spPr>
          <a:xfrm>
            <a:off x="12700" y="3644900"/>
            <a:ext cx="24371300" cy="266700"/>
          </a:xfrm>
          <a:prstGeom prst="rect">
            <a:avLst/>
          </a:prstGeom>
          <a:solidFill>
            <a:srgbClr val="FFFFFF">
              <a:alpha val="39000"/>
            </a:srgbClr>
          </a:solidFill>
          <a:ln w="25400">
            <a:noFill/>
          </a:ln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63" name="Shape 263"/>
          <p:cNvSpPr>
            <a:spLocks noGrp="1"/>
          </p:cNvSpPr>
          <p:nvPr>
            <p:ph type="body" sz="quarter" idx="15"/>
          </p:nvPr>
        </p:nvSpPr>
        <p:spPr>
          <a:xfrm>
            <a:off x="7518400" y="1444619"/>
            <a:ext cx="9347200" cy="1485901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>
            <a:lvl1pPr marL="0" indent="0" algn="ctr">
              <a:spcBef>
                <a:spcPts val="1300"/>
              </a:spcBef>
              <a:buSzTx/>
              <a:buNone/>
              <a:defRPr sz="4600" cap="all">
                <a:solidFill>
                  <a:srgbClr val="FDFDFB"/>
                </a:solidFill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t>delenit augue duis dolore te feugait</a:t>
            </a:r>
          </a:p>
        </p:txBody>
      </p:sp>
      <p:sp>
        <p:nvSpPr>
          <p:cNvPr id="264" name="Shape 264"/>
          <p:cNvSpPr>
            <a:spLocks noGrp="1"/>
          </p:cNvSpPr>
          <p:nvPr>
            <p:ph type="title"/>
          </p:nvPr>
        </p:nvSpPr>
        <p:spPr>
          <a:xfrm>
            <a:off x="1689100" y="4648200"/>
            <a:ext cx="10833100" cy="1676400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/>
          <a:lstStyle>
            <a:lvl1pPr>
              <a:defRPr sz="8600">
                <a:solidFill>
                  <a:srgbClr val="B9B8B9"/>
                </a:solidFill>
                <a:latin typeface="+mn-lt"/>
                <a:ea typeface="+mn-ea"/>
                <a:cs typeface="+mn-cs"/>
                <a:sym typeface="Impact"/>
              </a:defRPr>
            </a:lvl1pPr>
          </a:lstStyle>
          <a:p>
            <a:r>
              <a:t>Title Text</a:t>
            </a:r>
          </a:p>
        </p:txBody>
      </p:sp>
      <p:sp>
        <p:nvSpPr>
          <p:cNvPr id="265" name="Shape 265"/>
          <p:cNvSpPr>
            <a:spLocks noGrp="1"/>
          </p:cNvSpPr>
          <p:nvPr>
            <p:ph type="body" sz="half" idx="1"/>
          </p:nvPr>
        </p:nvSpPr>
        <p:spPr>
          <a:xfrm>
            <a:off x="1689100" y="6591300"/>
            <a:ext cx="10833100" cy="6438900"/>
          </a:xfrm>
          <a:prstGeom prst="rect">
            <a:avLst/>
          </a:prstGeom>
        </p:spPr>
        <p:txBody>
          <a:bodyPr/>
          <a:lstStyle>
            <a:lvl1pPr marL="812120" indent="-494620">
              <a:spcBef>
                <a:spcPts val="5300"/>
              </a:spcBef>
              <a:defRPr sz="3600"/>
            </a:lvl1pPr>
            <a:lvl2pPr marL="1256620" indent="-494620">
              <a:spcBef>
                <a:spcPts val="5300"/>
              </a:spcBef>
              <a:defRPr sz="3600"/>
            </a:lvl2pPr>
            <a:lvl3pPr marL="1701120" indent="-494620">
              <a:spcBef>
                <a:spcPts val="5300"/>
              </a:spcBef>
              <a:defRPr sz="3600"/>
            </a:lvl3pPr>
            <a:lvl4pPr marL="2145620" indent="-494620">
              <a:spcBef>
                <a:spcPts val="5300"/>
              </a:spcBef>
              <a:defRPr sz="3600"/>
            </a:lvl4pPr>
            <a:lvl5pPr marL="2590120" indent="-494620">
              <a:spcBef>
                <a:spcPts val="5300"/>
              </a:spcBef>
              <a:defRPr sz="3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6" name="Shape 26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Bullets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/>
          <p:nvPr/>
        </p:nvSpPr>
        <p:spPr>
          <a:xfrm>
            <a:off x="0" y="0"/>
            <a:ext cx="24384000" cy="3784600"/>
          </a:xfrm>
          <a:prstGeom prst="rect">
            <a:avLst/>
          </a:prstGeom>
          <a:gradFill>
            <a:gsLst>
              <a:gs pos="0">
                <a:srgbClr val="BBFB5D"/>
              </a:gs>
              <a:gs pos="28928">
                <a:srgbClr val="B0FCB8"/>
              </a:gs>
              <a:gs pos="54112">
                <a:srgbClr val="82DDCC"/>
              </a:gs>
              <a:gs pos="78527">
                <a:srgbClr val="30ABC6"/>
              </a:gs>
              <a:gs pos="100000">
                <a:srgbClr val="116FCE"/>
              </a:gs>
            </a:gsLst>
          </a:gra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74" name="Shape 274"/>
          <p:cNvSpPr/>
          <p:nvPr/>
        </p:nvSpPr>
        <p:spPr>
          <a:xfrm>
            <a:off x="12700" y="3644900"/>
            <a:ext cx="24371300" cy="266700"/>
          </a:xfrm>
          <a:prstGeom prst="rect">
            <a:avLst/>
          </a:prstGeom>
          <a:solidFill>
            <a:srgbClr val="FFFFFF">
              <a:alpha val="39000"/>
            </a:srgbClr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75" name="Shape 275"/>
          <p:cNvSpPr/>
          <p:nvPr/>
        </p:nvSpPr>
        <p:spPr>
          <a:xfrm>
            <a:off x="0" y="13589000"/>
            <a:ext cx="24384000" cy="152400"/>
          </a:xfrm>
          <a:prstGeom prst="rect">
            <a:avLst/>
          </a:prstGeom>
          <a:gradFill>
            <a:gsLst>
              <a:gs pos="0">
                <a:srgbClr val="BBFB5D"/>
              </a:gs>
              <a:gs pos="28928">
                <a:srgbClr val="B0FCB8"/>
              </a:gs>
              <a:gs pos="54112">
                <a:srgbClr val="82DDCC"/>
              </a:gs>
              <a:gs pos="78527">
                <a:srgbClr val="30ABC6"/>
              </a:gs>
              <a:gs pos="100000">
                <a:srgbClr val="116FCE"/>
              </a:gs>
            </a:gsLst>
          </a:gra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76" name="Shape 276"/>
          <p:cNvSpPr/>
          <p:nvPr/>
        </p:nvSpPr>
        <p:spPr>
          <a:xfrm>
            <a:off x="12014200" y="7239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77" name="Shape 277"/>
          <p:cNvSpPr/>
          <p:nvPr/>
        </p:nvSpPr>
        <p:spPr>
          <a:xfrm>
            <a:off x="11798300" y="7239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78" name="Shape 278"/>
          <p:cNvSpPr/>
          <p:nvPr/>
        </p:nvSpPr>
        <p:spPr>
          <a:xfrm>
            <a:off x="12204700" y="7239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79" name="Shape 279"/>
          <p:cNvSpPr>
            <a:spLocks noGrp="1"/>
          </p:cNvSpPr>
          <p:nvPr>
            <p:ph type="body" sz="quarter" idx="13"/>
          </p:nvPr>
        </p:nvSpPr>
        <p:spPr>
          <a:xfrm>
            <a:off x="7518400" y="1444619"/>
            <a:ext cx="9347200" cy="1485901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>
            <a:lvl1pPr marL="0" indent="0" algn="ctr">
              <a:spcBef>
                <a:spcPts val="1300"/>
              </a:spcBef>
              <a:buSzTx/>
              <a:buNone/>
              <a:defRPr sz="4600" cap="all">
                <a:solidFill>
                  <a:srgbClr val="FDFDFB"/>
                </a:solidFill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t>delenit augue duis dolore te feugait</a:t>
            </a:r>
          </a:p>
        </p:txBody>
      </p:sp>
      <p:sp>
        <p:nvSpPr>
          <p:cNvPr id="280" name="Shape 280"/>
          <p:cNvSpPr>
            <a:spLocks noGrp="1"/>
          </p:cNvSpPr>
          <p:nvPr>
            <p:ph type="title"/>
          </p:nvPr>
        </p:nvSpPr>
        <p:spPr>
          <a:xfrm>
            <a:off x="1866900" y="4368800"/>
            <a:ext cx="14312900" cy="1866900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/>
          <a:lstStyle>
            <a:lvl1pPr>
              <a:defRPr sz="9600">
                <a:solidFill>
                  <a:srgbClr val="B9B8B9"/>
                </a:solidFill>
                <a:latin typeface="+mn-lt"/>
                <a:ea typeface="+mn-ea"/>
                <a:cs typeface="+mn-cs"/>
                <a:sym typeface="Impact"/>
              </a:defRPr>
            </a:lvl1pPr>
          </a:lstStyle>
          <a:p>
            <a:r>
              <a:t>Title Text</a:t>
            </a:r>
          </a:p>
        </p:txBody>
      </p:sp>
      <p:sp>
        <p:nvSpPr>
          <p:cNvPr id="281" name="Shape 281"/>
          <p:cNvSpPr>
            <a:spLocks noGrp="1"/>
          </p:cNvSpPr>
          <p:nvPr>
            <p:ph type="body" sz="half" idx="1"/>
          </p:nvPr>
        </p:nvSpPr>
        <p:spPr>
          <a:xfrm>
            <a:off x="1866900" y="6438900"/>
            <a:ext cx="14312900" cy="6400800"/>
          </a:xfrm>
          <a:prstGeom prst="rect">
            <a:avLst/>
          </a:prstGeom>
        </p:spPr>
        <p:txBody>
          <a:bodyPr/>
          <a:lstStyle>
            <a:lvl1pPr marL="812120" indent="-494620">
              <a:spcBef>
                <a:spcPts val="5300"/>
              </a:spcBef>
              <a:defRPr sz="4200"/>
            </a:lvl1pPr>
            <a:lvl2pPr marL="1256620" indent="-494620">
              <a:spcBef>
                <a:spcPts val="5300"/>
              </a:spcBef>
              <a:defRPr sz="4200"/>
            </a:lvl2pPr>
            <a:lvl3pPr marL="1701120" indent="-494620">
              <a:spcBef>
                <a:spcPts val="5300"/>
              </a:spcBef>
              <a:defRPr sz="4200"/>
            </a:lvl3pPr>
            <a:lvl4pPr marL="2145620" indent="-494620">
              <a:spcBef>
                <a:spcPts val="5300"/>
              </a:spcBef>
              <a:defRPr sz="4200"/>
            </a:lvl4pPr>
            <a:lvl5pPr marL="2590120" indent="-494620">
              <a:spcBef>
                <a:spcPts val="5300"/>
              </a:spcBef>
              <a:defRPr sz="4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82" name="Shape 28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Bullets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Shape 289"/>
          <p:cNvSpPr/>
          <p:nvPr/>
        </p:nvSpPr>
        <p:spPr>
          <a:xfrm>
            <a:off x="0" y="0"/>
            <a:ext cx="24384000" cy="3784600"/>
          </a:xfrm>
          <a:prstGeom prst="rect">
            <a:avLst/>
          </a:prstGeom>
          <a:gradFill>
            <a:gsLst>
              <a:gs pos="0">
                <a:srgbClr val="BBFB5D"/>
              </a:gs>
              <a:gs pos="28928">
                <a:srgbClr val="B0FCB8"/>
              </a:gs>
              <a:gs pos="54112">
                <a:srgbClr val="82DDCC"/>
              </a:gs>
              <a:gs pos="78527">
                <a:srgbClr val="30ABC6"/>
              </a:gs>
              <a:gs pos="100000">
                <a:srgbClr val="116FCE"/>
              </a:gs>
            </a:gsLst>
          </a:gra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90" name="Shape 290"/>
          <p:cNvSpPr/>
          <p:nvPr/>
        </p:nvSpPr>
        <p:spPr>
          <a:xfrm>
            <a:off x="12700" y="3644900"/>
            <a:ext cx="24371300" cy="266700"/>
          </a:xfrm>
          <a:prstGeom prst="rect">
            <a:avLst/>
          </a:prstGeom>
          <a:solidFill>
            <a:srgbClr val="FFFFFF">
              <a:alpha val="39000"/>
            </a:srgbClr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91" name="Shape 291"/>
          <p:cNvSpPr/>
          <p:nvPr/>
        </p:nvSpPr>
        <p:spPr>
          <a:xfrm>
            <a:off x="0" y="13589000"/>
            <a:ext cx="24384000" cy="152400"/>
          </a:xfrm>
          <a:prstGeom prst="rect">
            <a:avLst/>
          </a:prstGeom>
          <a:gradFill>
            <a:gsLst>
              <a:gs pos="0">
                <a:srgbClr val="BBFB5D"/>
              </a:gs>
              <a:gs pos="28928">
                <a:srgbClr val="B0FCB8"/>
              </a:gs>
              <a:gs pos="54112">
                <a:srgbClr val="82DDCC"/>
              </a:gs>
              <a:gs pos="78527">
                <a:srgbClr val="30ABC6"/>
              </a:gs>
              <a:gs pos="100000">
                <a:srgbClr val="116FCE"/>
              </a:gs>
            </a:gsLst>
          </a:gra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92" name="Shape 292"/>
          <p:cNvSpPr/>
          <p:nvPr/>
        </p:nvSpPr>
        <p:spPr>
          <a:xfrm>
            <a:off x="12014200" y="7239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93" name="Shape 293"/>
          <p:cNvSpPr/>
          <p:nvPr/>
        </p:nvSpPr>
        <p:spPr>
          <a:xfrm>
            <a:off x="11798300" y="7239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94" name="Shape 294"/>
          <p:cNvSpPr/>
          <p:nvPr/>
        </p:nvSpPr>
        <p:spPr>
          <a:xfrm>
            <a:off x="12204700" y="7239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95" name="Shape 295"/>
          <p:cNvSpPr>
            <a:spLocks noGrp="1"/>
          </p:cNvSpPr>
          <p:nvPr>
            <p:ph type="body" sz="quarter" idx="13"/>
          </p:nvPr>
        </p:nvSpPr>
        <p:spPr>
          <a:xfrm>
            <a:off x="7518400" y="1444619"/>
            <a:ext cx="9347200" cy="1485901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>
            <a:lvl1pPr marL="0" indent="0" algn="ctr">
              <a:spcBef>
                <a:spcPts val="1300"/>
              </a:spcBef>
              <a:buSzTx/>
              <a:buNone/>
              <a:defRPr sz="4600" cap="all">
                <a:solidFill>
                  <a:srgbClr val="FDFDFB"/>
                </a:solidFill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t>delenit augue duis dolore te feugait</a:t>
            </a:r>
          </a:p>
        </p:txBody>
      </p:sp>
      <p:sp>
        <p:nvSpPr>
          <p:cNvPr id="296" name="Shape 296"/>
          <p:cNvSpPr>
            <a:spLocks noGrp="1"/>
          </p:cNvSpPr>
          <p:nvPr>
            <p:ph type="title"/>
          </p:nvPr>
        </p:nvSpPr>
        <p:spPr>
          <a:xfrm>
            <a:off x="10845800" y="4533900"/>
            <a:ext cx="12395200" cy="1816100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/>
          <a:lstStyle>
            <a:lvl1pPr>
              <a:defRPr sz="9600">
                <a:solidFill>
                  <a:srgbClr val="B9B8B9"/>
                </a:solidFill>
                <a:latin typeface="+mn-lt"/>
                <a:ea typeface="+mn-ea"/>
                <a:cs typeface="+mn-cs"/>
                <a:sym typeface="Impact"/>
              </a:defRPr>
            </a:lvl1pPr>
          </a:lstStyle>
          <a:p>
            <a:r>
              <a:t>Title Text</a:t>
            </a:r>
          </a:p>
        </p:txBody>
      </p:sp>
      <p:sp>
        <p:nvSpPr>
          <p:cNvPr id="297" name="Shape 297"/>
          <p:cNvSpPr>
            <a:spLocks noGrp="1"/>
          </p:cNvSpPr>
          <p:nvPr>
            <p:ph type="body" sz="half" idx="1"/>
          </p:nvPr>
        </p:nvSpPr>
        <p:spPr>
          <a:xfrm>
            <a:off x="10845800" y="6438900"/>
            <a:ext cx="12395200" cy="6350000"/>
          </a:xfrm>
          <a:prstGeom prst="rect">
            <a:avLst/>
          </a:prstGeom>
        </p:spPr>
        <p:txBody>
          <a:bodyPr/>
          <a:lstStyle>
            <a:lvl1pPr marL="812120" indent="-494620">
              <a:spcBef>
                <a:spcPts val="5300"/>
              </a:spcBef>
              <a:defRPr sz="4200"/>
            </a:lvl1pPr>
            <a:lvl2pPr marL="1256620" indent="-494620">
              <a:spcBef>
                <a:spcPts val="5300"/>
              </a:spcBef>
              <a:defRPr sz="4200"/>
            </a:lvl2pPr>
            <a:lvl3pPr marL="1701120" indent="-494620">
              <a:spcBef>
                <a:spcPts val="5300"/>
              </a:spcBef>
              <a:defRPr sz="4200"/>
            </a:lvl3pPr>
            <a:lvl4pPr marL="2145620" indent="-494620">
              <a:spcBef>
                <a:spcPts val="5300"/>
              </a:spcBef>
              <a:defRPr sz="4200"/>
            </a:lvl4pPr>
            <a:lvl5pPr marL="2590120" indent="-494620">
              <a:spcBef>
                <a:spcPts val="5300"/>
              </a:spcBef>
              <a:defRPr sz="4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98" name="Shape 29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/>
          <p:nvPr/>
        </p:nvSpPr>
        <p:spPr>
          <a:xfrm>
            <a:off x="0" y="0"/>
            <a:ext cx="24384000" cy="3784600"/>
          </a:xfrm>
          <a:prstGeom prst="rect">
            <a:avLst/>
          </a:prstGeom>
          <a:gradFill>
            <a:gsLst>
              <a:gs pos="0">
                <a:srgbClr val="BBFB5D"/>
              </a:gs>
              <a:gs pos="28928">
                <a:srgbClr val="B0FCB8"/>
              </a:gs>
              <a:gs pos="54112">
                <a:srgbClr val="82DDCC"/>
              </a:gs>
              <a:gs pos="78527">
                <a:srgbClr val="30ABC6"/>
              </a:gs>
              <a:gs pos="100000">
                <a:srgbClr val="116FCE"/>
              </a:gs>
            </a:gsLst>
          </a:gra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306" name="Shape 306"/>
          <p:cNvSpPr/>
          <p:nvPr/>
        </p:nvSpPr>
        <p:spPr>
          <a:xfrm>
            <a:off x="12700" y="3644900"/>
            <a:ext cx="24371300" cy="266700"/>
          </a:xfrm>
          <a:prstGeom prst="rect">
            <a:avLst/>
          </a:prstGeom>
          <a:solidFill>
            <a:srgbClr val="FFFFFF">
              <a:alpha val="39000"/>
            </a:srgbClr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307" name="Shape 307"/>
          <p:cNvSpPr/>
          <p:nvPr/>
        </p:nvSpPr>
        <p:spPr>
          <a:xfrm>
            <a:off x="0" y="13589000"/>
            <a:ext cx="24384000" cy="152400"/>
          </a:xfrm>
          <a:prstGeom prst="rect">
            <a:avLst/>
          </a:prstGeom>
          <a:gradFill>
            <a:gsLst>
              <a:gs pos="0">
                <a:srgbClr val="BBFB5D"/>
              </a:gs>
              <a:gs pos="28928">
                <a:srgbClr val="B0FCB8"/>
              </a:gs>
              <a:gs pos="54112">
                <a:srgbClr val="82DDCC"/>
              </a:gs>
              <a:gs pos="78527">
                <a:srgbClr val="30ABC6"/>
              </a:gs>
              <a:gs pos="100000">
                <a:srgbClr val="116FCE"/>
              </a:gs>
            </a:gsLst>
          </a:gra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graphicFrame>
        <p:nvGraphicFramePr>
          <p:cNvPr id="308" name="Table 308"/>
          <p:cNvGraphicFramePr/>
          <p:nvPr/>
        </p:nvGraphicFramePr>
        <p:xfrm>
          <a:off x="4749800" y="7302500"/>
          <a:ext cx="14871700" cy="4495800"/>
        </p:xfrm>
        <a:graphic>
          <a:graphicData uri="http://schemas.openxmlformats.org/drawingml/2006/table">
            <a:tbl>
              <a:tblPr firstRow="1" firstCol="1" lastRow="1">
                <a:tableStyleId>{8F44A2F1-9E1F-4B54-A3A2-5F16C0AD49E2}</a:tableStyleId>
              </a:tblPr>
              <a:tblGrid>
                <a:gridCol w="371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17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17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17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99160">
                <a:tc>
                  <a:txBody>
                    <a:bodyPr/>
                    <a:lstStyle/>
                    <a:p>
                      <a:pPr defTabSz="914400">
                        <a:tabLst>
                          <a:tab pos="1257300" algn="l"/>
                        </a:tabLst>
                        <a:defRPr sz="5200">
                          <a:effectLst>
                            <a:outerShdw blurRad="25400" dist="25400" dir="5400000" rotWithShape="0">
                              <a:srgbClr val="000000">
                                <a:alpha val="60000"/>
                              </a:srgbClr>
                            </a:outerShdw>
                          </a:effectLst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257300" algn="l"/>
                        </a:tabLst>
                        <a:defRPr sz="5200">
                          <a:effectLst>
                            <a:outerShdw blurRad="25400" dist="25400" dir="5400000" rotWithShape="0">
                              <a:srgbClr val="000000">
                                <a:alpha val="60000"/>
                              </a:srgbClr>
                            </a:outerShdw>
                          </a:effectLst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257300" algn="l"/>
                        </a:tabLst>
                        <a:defRPr sz="5200">
                          <a:effectLst>
                            <a:outerShdw blurRad="25400" dist="25400" dir="5400000" rotWithShape="0">
                              <a:srgbClr val="000000">
                                <a:alpha val="60000"/>
                              </a:srgbClr>
                            </a:outerShdw>
                          </a:effectLst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257300" algn="l"/>
                        </a:tabLst>
                        <a:defRPr sz="5200">
                          <a:effectLst>
                            <a:outerShdw blurRad="25400" dist="25400" dir="5400000" rotWithShape="0">
                              <a:srgbClr val="000000">
                                <a:alpha val="60000"/>
                              </a:srgbClr>
                            </a:outerShdw>
                          </a:effectLst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9160">
                <a:tc>
                  <a:txBody>
                    <a:bodyPr/>
                    <a:lstStyle/>
                    <a:p>
                      <a:pPr defTabSz="914400">
                        <a:tabLst>
                          <a:tab pos="1257300" algn="l"/>
                        </a:tabLst>
                        <a:defRPr sz="5200">
                          <a:effectLst>
                            <a:outerShdw blurRad="25400" dist="25400" dir="5400000" rotWithShape="0">
                              <a:srgbClr val="000000">
                                <a:alpha val="60000"/>
                              </a:srgbClr>
                            </a:outerShdw>
                          </a:effectLst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257300" algn="l"/>
                        </a:tabLst>
                        <a:defRPr sz="4600"/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257300" algn="l"/>
                        </a:tabLst>
                        <a:defRPr sz="4600"/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257300" algn="l"/>
                        </a:tabLst>
                        <a:defRPr sz="4600"/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9160">
                <a:tc>
                  <a:txBody>
                    <a:bodyPr/>
                    <a:lstStyle/>
                    <a:p>
                      <a:pPr defTabSz="914400">
                        <a:tabLst>
                          <a:tab pos="1257300" algn="l"/>
                        </a:tabLst>
                        <a:defRPr sz="5200">
                          <a:effectLst>
                            <a:outerShdw blurRad="25400" dist="25400" dir="5400000" rotWithShape="0">
                              <a:srgbClr val="000000">
                                <a:alpha val="60000"/>
                              </a:srgbClr>
                            </a:outerShdw>
                          </a:effectLst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257300" algn="l"/>
                        </a:tabLst>
                        <a:defRPr sz="4600"/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257300" algn="l"/>
                        </a:tabLst>
                        <a:defRPr sz="4600"/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257300" algn="l"/>
                        </a:tabLst>
                        <a:defRPr sz="4600"/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9160">
                <a:tc>
                  <a:txBody>
                    <a:bodyPr/>
                    <a:lstStyle/>
                    <a:p>
                      <a:pPr defTabSz="914400">
                        <a:tabLst>
                          <a:tab pos="1257300" algn="l"/>
                        </a:tabLst>
                        <a:defRPr sz="5200">
                          <a:effectLst>
                            <a:outerShdw blurRad="25400" dist="25400" dir="5400000" rotWithShape="0">
                              <a:srgbClr val="000000">
                                <a:alpha val="60000"/>
                              </a:srgbClr>
                            </a:outerShdw>
                          </a:effectLst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257300" algn="l"/>
                        </a:tabLst>
                        <a:defRPr sz="4600"/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257300" algn="l"/>
                        </a:tabLst>
                        <a:defRPr sz="4600"/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257300" algn="l"/>
                        </a:tabLst>
                        <a:defRPr sz="4600"/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9160">
                <a:tc>
                  <a:txBody>
                    <a:bodyPr/>
                    <a:lstStyle/>
                    <a:p>
                      <a:pPr defTabSz="914400">
                        <a:tabLst>
                          <a:tab pos="1257300" algn="l"/>
                        </a:tabLst>
                        <a:defRPr sz="5200">
                          <a:effectLst>
                            <a:outerShdw blurRad="25400" dist="25400" dir="5400000" rotWithShape="0">
                              <a:srgbClr val="000000">
                                <a:alpha val="60000"/>
                              </a:srgbClr>
                            </a:outerShdw>
                          </a:effectLst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257300" algn="l"/>
                        </a:tabLst>
                        <a:defRPr sz="5200">
                          <a:effectLst>
                            <a:outerShdw blurRad="25400" dist="25400" dir="5400000" rotWithShape="0">
                              <a:srgbClr val="000000">
                                <a:alpha val="60000"/>
                              </a:srgbClr>
                            </a:outerShdw>
                          </a:effectLst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257300" algn="l"/>
                        </a:tabLst>
                        <a:defRPr sz="5200">
                          <a:effectLst>
                            <a:outerShdw blurRad="25400" dist="25400" dir="5400000" rotWithShape="0">
                              <a:srgbClr val="000000">
                                <a:alpha val="60000"/>
                              </a:srgbClr>
                            </a:outerShdw>
                          </a:effectLst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257300" algn="l"/>
                        </a:tabLst>
                        <a:defRPr sz="5200">
                          <a:effectLst>
                            <a:outerShdw blurRad="25400" dist="25400" dir="5400000" rotWithShape="0">
                              <a:srgbClr val="000000">
                                <a:alpha val="60000"/>
                              </a:srgbClr>
                            </a:outerShdw>
                          </a:effectLst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09" name="Shape 309"/>
          <p:cNvSpPr/>
          <p:nvPr/>
        </p:nvSpPr>
        <p:spPr>
          <a:xfrm>
            <a:off x="12014200" y="7239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310" name="Shape 310"/>
          <p:cNvSpPr/>
          <p:nvPr/>
        </p:nvSpPr>
        <p:spPr>
          <a:xfrm>
            <a:off x="11798300" y="7239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311" name="Shape 311"/>
          <p:cNvSpPr/>
          <p:nvPr/>
        </p:nvSpPr>
        <p:spPr>
          <a:xfrm>
            <a:off x="12204700" y="7239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312" name="Shape 312"/>
          <p:cNvSpPr>
            <a:spLocks noGrp="1"/>
          </p:cNvSpPr>
          <p:nvPr>
            <p:ph type="body" sz="quarter" idx="13"/>
          </p:nvPr>
        </p:nvSpPr>
        <p:spPr>
          <a:xfrm>
            <a:off x="7518400" y="1444619"/>
            <a:ext cx="9347200" cy="1485901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>
            <a:lvl1pPr marL="0" indent="0" algn="ctr">
              <a:spcBef>
                <a:spcPts val="1300"/>
              </a:spcBef>
              <a:buSzTx/>
              <a:buNone/>
              <a:defRPr sz="4600" cap="all">
                <a:solidFill>
                  <a:srgbClr val="FDFDFB"/>
                </a:solidFill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t>delenit augue duis dolore te feugait</a:t>
            </a:r>
          </a:p>
        </p:txBody>
      </p:sp>
      <p:sp>
        <p:nvSpPr>
          <p:cNvPr id="313" name="Shape 313"/>
          <p:cNvSpPr>
            <a:spLocks noGrp="1"/>
          </p:cNvSpPr>
          <p:nvPr>
            <p:ph type="title"/>
          </p:nvPr>
        </p:nvSpPr>
        <p:spPr>
          <a:xfrm>
            <a:off x="2298700" y="4559300"/>
            <a:ext cx="19773900" cy="2209800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/>
          <a:lstStyle>
            <a:lvl1pPr>
              <a:defRPr sz="9600">
                <a:solidFill>
                  <a:srgbClr val="B9B8B9"/>
                </a:solidFill>
                <a:latin typeface="+mn-lt"/>
                <a:ea typeface="+mn-ea"/>
                <a:cs typeface="+mn-cs"/>
                <a:sym typeface="Impact"/>
              </a:defRPr>
            </a:lvl1pPr>
          </a:lstStyle>
          <a:p>
            <a:r>
              <a:t>Title Text</a:t>
            </a:r>
          </a:p>
        </p:txBody>
      </p:sp>
      <p:sp>
        <p:nvSpPr>
          <p:cNvPr id="314" name="Shape 31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/>
          <p:nvPr/>
        </p:nvSpPr>
        <p:spPr>
          <a:xfrm>
            <a:off x="0" y="0"/>
            <a:ext cx="24384000" cy="3784600"/>
          </a:xfrm>
          <a:prstGeom prst="rect">
            <a:avLst/>
          </a:prstGeom>
          <a:gradFill>
            <a:gsLst>
              <a:gs pos="0">
                <a:srgbClr val="BBFB5D"/>
              </a:gs>
              <a:gs pos="28928">
                <a:srgbClr val="B0FCB8"/>
              </a:gs>
              <a:gs pos="54112">
                <a:srgbClr val="82DDCC"/>
              </a:gs>
              <a:gs pos="78527">
                <a:srgbClr val="30ABC6"/>
              </a:gs>
              <a:gs pos="100000">
                <a:srgbClr val="116FCE"/>
              </a:gs>
            </a:gsLst>
          </a:gra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322" name="Shape 322"/>
          <p:cNvSpPr/>
          <p:nvPr/>
        </p:nvSpPr>
        <p:spPr>
          <a:xfrm>
            <a:off x="12700" y="3644900"/>
            <a:ext cx="24371300" cy="266700"/>
          </a:xfrm>
          <a:prstGeom prst="rect">
            <a:avLst/>
          </a:prstGeom>
          <a:solidFill>
            <a:srgbClr val="FFFFFF">
              <a:alpha val="39000"/>
            </a:srgbClr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323" name="Shape 323"/>
          <p:cNvSpPr/>
          <p:nvPr/>
        </p:nvSpPr>
        <p:spPr>
          <a:xfrm>
            <a:off x="0" y="13589000"/>
            <a:ext cx="24384000" cy="152400"/>
          </a:xfrm>
          <a:prstGeom prst="rect">
            <a:avLst/>
          </a:prstGeom>
          <a:gradFill>
            <a:gsLst>
              <a:gs pos="0">
                <a:srgbClr val="BBFB5D"/>
              </a:gs>
              <a:gs pos="28928">
                <a:srgbClr val="B0FCB8"/>
              </a:gs>
              <a:gs pos="54112">
                <a:srgbClr val="82DDCC"/>
              </a:gs>
              <a:gs pos="78527">
                <a:srgbClr val="30ABC6"/>
              </a:gs>
              <a:gs pos="100000">
                <a:srgbClr val="116FCE"/>
              </a:gs>
            </a:gsLst>
          </a:gra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graphicFrame>
        <p:nvGraphicFramePr>
          <p:cNvPr id="324" name="Chart 324"/>
          <p:cNvGraphicFramePr/>
          <p:nvPr/>
        </p:nvGraphicFramePr>
        <p:xfrm>
          <a:off x="5312664" y="6113319"/>
          <a:ext cx="13597637" cy="6847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25" name="Shape 325"/>
          <p:cNvSpPr/>
          <p:nvPr/>
        </p:nvSpPr>
        <p:spPr>
          <a:xfrm>
            <a:off x="12014200" y="7239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326" name="Shape 326"/>
          <p:cNvSpPr/>
          <p:nvPr/>
        </p:nvSpPr>
        <p:spPr>
          <a:xfrm>
            <a:off x="11798300" y="7239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327" name="Shape 327"/>
          <p:cNvSpPr/>
          <p:nvPr/>
        </p:nvSpPr>
        <p:spPr>
          <a:xfrm>
            <a:off x="12204700" y="7239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328" name="Shape 328"/>
          <p:cNvSpPr>
            <a:spLocks noGrp="1"/>
          </p:cNvSpPr>
          <p:nvPr>
            <p:ph type="body" sz="quarter" idx="13"/>
          </p:nvPr>
        </p:nvSpPr>
        <p:spPr>
          <a:xfrm>
            <a:off x="7518400" y="1444619"/>
            <a:ext cx="9347200" cy="1485901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>
            <a:lvl1pPr marL="0" indent="0" algn="ctr">
              <a:spcBef>
                <a:spcPts val="1300"/>
              </a:spcBef>
              <a:buSzTx/>
              <a:buNone/>
              <a:defRPr sz="4600" cap="all">
                <a:solidFill>
                  <a:srgbClr val="FDFDFB"/>
                </a:solidFill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t>delenit augue duis dolore te feugait</a:t>
            </a:r>
          </a:p>
        </p:txBody>
      </p:sp>
      <p:sp>
        <p:nvSpPr>
          <p:cNvPr id="329" name="Shape 329"/>
          <p:cNvSpPr>
            <a:spLocks noGrp="1"/>
          </p:cNvSpPr>
          <p:nvPr>
            <p:ph type="title"/>
          </p:nvPr>
        </p:nvSpPr>
        <p:spPr>
          <a:xfrm>
            <a:off x="2298700" y="4267200"/>
            <a:ext cx="19773900" cy="1879600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/>
          <a:lstStyle>
            <a:lvl1pPr>
              <a:defRPr sz="6400">
                <a:solidFill>
                  <a:srgbClr val="B9B8B9"/>
                </a:solidFill>
                <a:latin typeface="+mn-lt"/>
                <a:ea typeface="+mn-ea"/>
                <a:cs typeface="+mn-cs"/>
                <a:sym typeface="Impact"/>
              </a:defRPr>
            </a:lvl1pPr>
          </a:lstStyle>
          <a:p>
            <a:r>
              <a:t>Title Text</a:t>
            </a:r>
          </a:p>
        </p:txBody>
      </p:sp>
      <p:sp>
        <p:nvSpPr>
          <p:cNvPr id="330" name="Shape 33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/>
        </p:nvSpPr>
        <p:spPr>
          <a:xfrm>
            <a:off x="0" y="0"/>
            <a:ext cx="24384000" cy="3784600"/>
          </a:xfrm>
          <a:prstGeom prst="rect">
            <a:avLst/>
          </a:prstGeom>
          <a:gradFill>
            <a:gsLst>
              <a:gs pos="0">
                <a:srgbClr val="BBFB5D"/>
              </a:gs>
              <a:gs pos="28928">
                <a:srgbClr val="B0FCB8"/>
              </a:gs>
              <a:gs pos="54112">
                <a:srgbClr val="82DDCC"/>
              </a:gs>
              <a:gs pos="78527">
                <a:srgbClr val="30ABC6"/>
              </a:gs>
              <a:gs pos="100000">
                <a:srgbClr val="116FCE"/>
              </a:gs>
            </a:gsLst>
          </a:gra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49" name="Shape 49"/>
          <p:cNvSpPr/>
          <p:nvPr/>
        </p:nvSpPr>
        <p:spPr>
          <a:xfrm>
            <a:off x="0" y="13589000"/>
            <a:ext cx="24384000" cy="152400"/>
          </a:xfrm>
          <a:prstGeom prst="rect">
            <a:avLst/>
          </a:prstGeom>
          <a:gradFill>
            <a:gsLst>
              <a:gs pos="0">
                <a:srgbClr val="BBFB5D"/>
              </a:gs>
              <a:gs pos="28928">
                <a:srgbClr val="B0FCB8"/>
              </a:gs>
              <a:gs pos="54112">
                <a:srgbClr val="82DDCC"/>
              </a:gs>
              <a:gs pos="78527">
                <a:srgbClr val="30ABC6"/>
              </a:gs>
              <a:gs pos="100000">
                <a:srgbClr val="116FCE"/>
              </a:gs>
            </a:gsLst>
          </a:gra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50" name="Shape 50"/>
          <p:cNvSpPr/>
          <p:nvPr/>
        </p:nvSpPr>
        <p:spPr>
          <a:xfrm>
            <a:off x="12014200" y="7239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51" name="Shape 51"/>
          <p:cNvSpPr/>
          <p:nvPr/>
        </p:nvSpPr>
        <p:spPr>
          <a:xfrm>
            <a:off x="11798300" y="7239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52" name="Shape 52"/>
          <p:cNvSpPr/>
          <p:nvPr/>
        </p:nvSpPr>
        <p:spPr>
          <a:xfrm>
            <a:off x="12204700" y="7239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53" name="Shape 53"/>
          <p:cNvSpPr>
            <a:spLocks noGrp="1"/>
          </p:cNvSpPr>
          <p:nvPr>
            <p:ph type="body" sz="quarter" idx="13"/>
          </p:nvPr>
        </p:nvSpPr>
        <p:spPr>
          <a:xfrm>
            <a:off x="12700" y="3644900"/>
            <a:ext cx="24371300" cy="266700"/>
          </a:xfrm>
          <a:prstGeom prst="rect">
            <a:avLst/>
          </a:prstGeom>
          <a:solidFill>
            <a:srgbClr val="FFFFFF">
              <a:alpha val="39000"/>
            </a:srgbClr>
          </a:solidFill>
          <a:ln w="25400">
            <a:noFill/>
          </a:ln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54" name="Shape 54"/>
          <p:cNvSpPr>
            <a:spLocks noGrp="1"/>
          </p:cNvSpPr>
          <p:nvPr>
            <p:ph type="body" sz="quarter" idx="14"/>
          </p:nvPr>
        </p:nvSpPr>
        <p:spPr>
          <a:xfrm>
            <a:off x="7518400" y="1444619"/>
            <a:ext cx="9347200" cy="1485901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>
            <a:lvl1pPr marL="0" indent="0" algn="ctr">
              <a:spcBef>
                <a:spcPts val="1300"/>
              </a:spcBef>
              <a:buSzTx/>
              <a:buNone/>
              <a:defRPr sz="4600" cap="all">
                <a:solidFill>
                  <a:srgbClr val="FDFDFB"/>
                </a:solidFill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t>delenit augue duis dolore te feugait</a:t>
            </a:r>
          </a:p>
        </p:txBody>
      </p:sp>
      <p:sp>
        <p:nvSpPr>
          <p:cNvPr id="55" name="Shape 55"/>
          <p:cNvSpPr>
            <a:spLocks noGrp="1"/>
          </p:cNvSpPr>
          <p:nvPr>
            <p:ph type="title"/>
          </p:nvPr>
        </p:nvSpPr>
        <p:spPr>
          <a:xfrm>
            <a:off x="2362200" y="4483100"/>
            <a:ext cx="19621500" cy="2438400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/>
          <a:lstStyle>
            <a:lvl1pPr>
              <a:defRPr sz="8600">
                <a:solidFill>
                  <a:srgbClr val="B9B8B9"/>
                </a:solidFill>
                <a:latin typeface="+mn-lt"/>
                <a:ea typeface="+mn-ea"/>
                <a:cs typeface="+mn-cs"/>
                <a:sym typeface="Impact"/>
              </a:defRPr>
            </a:lvl1pPr>
          </a:lstStyle>
          <a:p>
            <a:r>
              <a:t>Title Text</a:t>
            </a:r>
          </a:p>
        </p:txBody>
      </p:sp>
      <p:sp>
        <p:nvSpPr>
          <p:cNvPr id="56" name="Shape 56"/>
          <p:cNvSpPr>
            <a:spLocks noGrp="1"/>
          </p:cNvSpPr>
          <p:nvPr>
            <p:ph type="body" sz="half" idx="1"/>
          </p:nvPr>
        </p:nvSpPr>
        <p:spPr>
          <a:xfrm>
            <a:off x="2362200" y="6896100"/>
            <a:ext cx="19621500" cy="6108700"/>
          </a:xfrm>
          <a:prstGeom prst="rect">
            <a:avLst/>
          </a:prstGeom>
        </p:spPr>
        <p:txBody>
          <a:bodyPr/>
          <a:lstStyle>
            <a:lvl1pPr>
              <a:spcBef>
                <a:spcPts val="3400"/>
              </a:spcBef>
              <a:defRPr sz="3600"/>
            </a:lvl1pPr>
            <a:lvl2pPr>
              <a:spcBef>
                <a:spcPts val="3400"/>
              </a:spcBef>
              <a:defRPr sz="3600"/>
            </a:lvl2pPr>
            <a:lvl3pPr>
              <a:spcBef>
                <a:spcPts val="3400"/>
              </a:spcBef>
              <a:defRPr sz="3600"/>
            </a:lvl3pPr>
            <a:lvl4pPr>
              <a:spcBef>
                <a:spcPts val="3400"/>
              </a:spcBef>
              <a:defRPr sz="3600"/>
            </a:lvl4pPr>
            <a:lvl5pPr>
              <a:spcBef>
                <a:spcPts val="3400"/>
              </a:spcBef>
              <a:defRPr sz="3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" name="Shape 5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Left, Title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/>
        </p:nvSpPr>
        <p:spPr>
          <a:xfrm>
            <a:off x="0" y="0"/>
            <a:ext cx="24384000" cy="3784600"/>
          </a:xfrm>
          <a:prstGeom prst="rect">
            <a:avLst/>
          </a:prstGeom>
          <a:gradFill>
            <a:gsLst>
              <a:gs pos="0">
                <a:srgbClr val="BBFB5D"/>
              </a:gs>
              <a:gs pos="28928">
                <a:srgbClr val="B0FCB8"/>
              </a:gs>
              <a:gs pos="54112">
                <a:srgbClr val="82DDCC"/>
              </a:gs>
              <a:gs pos="78527">
                <a:srgbClr val="30ABC6"/>
              </a:gs>
              <a:gs pos="100000">
                <a:srgbClr val="116FCE"/>
              </a:gs>
            </a:gsLst>
          </a:gra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65" name="Shape 65"/>
          <p:cNvSpPr/>
          <p:nvPr/>
        </p:nvSpPr>
        <p:spPr>
          <a:xfrm>
            <a:off x="0" y="13589000"/>
            <a:ext cx="24384000" cy="152400"/>
          </a:xfrm>
          <a:prstGeom prst="rect">
            <a:avLst/>
          </a:prstGeom>
          <a:gradFill>
            <a:gsLst>
              <a:gs pos="0">
                <a:srgbClr val="BBFB5D"/>
              </a:gs>
              <a:gs pos="28928">
                <a:srgbClr val="B0FCB8"/>
              </a:gs>
              <a:gs pos="54112">
                <a:srgbClr val="82DDCC"/>
              </a:gs>
              <a:gs pos="78527">
                <a:srgbClr val="30ABC6"/>
              </a:gs>
              <a:gs pos="100000">
                <a:srgbClr val="116FCE"/>
              </a:gs>
            </a:gsLst>
          </a:gra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graphicFrame>
        <p:nvGraphicFramePr>
          <p:cNvPr id="66" name="Chart 66"/>
          <p:cNvGraphicFramePr/>
          <p:nvPr/>
        </p:nvGraphicFramePr>
        <p:xfrm>
          <a:off x="14101064" y="7459519"/>
          <a:ext cx="8212837" cy="45729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7" name="Shape 67"/>
          <p:cNvSpPr/>
          <p:nvPr/>
        </p:nvSpPr>
        <p:spPr>
          <a:xfrm>
            <a:off x="12014200" y="7239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68" name="Shape 68"/>
          <p:cNvSpPr/>
          <p:nvPr/>
        </p:nvSpPr>
        <p:spPr>
          <a:xfrm>
            <a:off x="11798300" y="7239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69" name="Shape 69"/>
          <p:cNvSpPr/>
          <p:nvPr/>
        </p:nvSpPr>
        <p:spPr>
          <a:xfrm>
            <a:off x="12204700" y="7239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70" name="Shape 70"/>
          <p:cNvSpPr>
            <a:spLocks noGrp="1"/>
          </p:cNvSpPr>
          <p:nvPr>
            <p:ph type="pic" sz="half" idx="13"/>
          </p:nvPr>
        </p:nvSpPr>
        <p:spPr>
          <a:xfrm>
            <a:off x="4442" y="3787502"/>
            <a:ext cx="12192001" cy="9804401"/>
          </a:xfrm>
          <a:prstGeom prst="rect">
            <a:avLst/>
          </a:prstGeom>
          <a:ln>
            <a:noFill/>
          </a:ln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71" name="Shape 71"/>
          <p:cNvSpPr>
            <a:spLocks noGrp="1"/>
          </p:cNvSpPr>
          <p:nvPr>
            <p:ph type="body" sz="quarter" idx="14"/>
          </p:nvPr>
        </p:nvSpPr>
        <p:spPr>
          <a:xfrm>
            <a:off x="12700" y="3644900"/>
            <a:ext cx="24371300" cy="266700"/>
          </a:xfrm>
          <a:prstGeom prst="rect">
            <a:avLst/>
          </a:prstGeom>
          <a:solidFill>
            <a:srgbClr val="FFFFFF">
              <a:alpha val="39000"/>
            </a:srgbClr>
          </a:solidFill>
          <a:ln w="25400">
            <a:noFill/>
          </a:ln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72" name="Shape 72"/>
          <p:cNvSpPr>
            <a:spLocks noGrp="1"/>
          </p:cNvSpPr>
          <p:nvPr>
            <p:ph type="body" sz="quarter" idx="15"/>
          </p:nvPr>
        </p:nvSpPr>
        <p:spPr>
          <a:xfrm>
            <a:off x="7518400" y="1444619"/>
            <a:ext cx="9347200" cy="1485901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>
            <a:lvl1pPr marL="0" indent="0" algn="ctr">
              <a:spcBef>
                <a:spcPts val="1300"/>
              </a:spcBef>
              <a:buSzTx/>
              <a:buNone/>
              <a:defRPr sz="4600" cap="all">
                <a:solidFill>
                  <a:srgbClr val="FDFDFB"/>
                </a:solidFill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t>delenit augue duis dolore te feugait</a:t>
            </a:r>
          </a:p>
        </p:txBody>
      </p:sp>
      <p:sp>
        <p:nvSpPr>
          <p:cNvPr id="73" name="Shape 73"/>
          <p:cNvSpPr>
            <a:spLocks noGrp="1"/>
          </p:cNvSpPr>
          <p:nvPr>
            <p:ph type="title"/>
          </p:nvPr>
        </p:nvSpPr>
        <p:spPr>
          <a:xfrm>
            <a:off x="12966700" y="5105400"/>
            <a:ext cx="10629900" cy="2400300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/>
          <a:lstStyle>
            <a:lvl1pPr>
              <a:defRPr sz="8600">
                <a:solidFill>
                  <a:srgbClr val="B9B8B9"/>
                </a:solidFill>
                <a:latin typeface="+mn-lt"/>
                <a:ea typeface="+mn-ea"/>
                <a:cs typeface="+mn-cs"/>
                <a:sym typeface="Impact"/>
              </a:defRPr>
            </a:lvl1pPr>
          </a:lstStyle>
          <a:p>
            <a:r>
              <a:t>Title Text</a:t>
            </a:r>
          </a:p>
        </p:txBody>
      </p:sp>
      <p:sp>
        <p:nvSpPr>
          <p:cNvPr id="74" name="Shape 7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Bullets -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/>
        </p:nvSpPr>
        <p:spPr>
          <a:xfrm>
            <a:off x="0" y="0"/>
            <a:ext cx="24384000" cy="3784600"/>
          </a:xfrm>
          <a:prstGeom prst="rect">
            <a:avLst/>
          </a:prstGeom>
          <a:gradFill>
            <a:gsLst>
              <a:gs pos="0">
                <a:srgbClr val="BBFB5D"/>
              </a:gs>
              <a:gs pos="28928">
                <a:srgbClr val="B0FCB8"/>
              </a:gs>
              <a:gs pos="54112">
                <a:srgbClr val="82DDCC"/>
              </a:gs>
              <a:gs pos="78527">
                <a:srgbClr val="30ABC6"/>
              </a:gs>
              <a:gs pos="100000">
                <a:srgbClr val="116FCE"/>
              </a:gs>
            </a:gsLst>
          </a:gra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82" name="Shape 82"/>
          <p:cNvSpPr/>
          <p:nvPr/>
        </p:nvSpPr>
        <p:spPr>
          <a:xfrm>
            <a:off x="12700" y="3644900"/>
            <a:ext cx="24371300" cy="266700"/>
          </a:xfrm>
          <a:prstGeom prst="rect">
            <a:avLst/>
          </a:prstGeom>
          <a:solidFill>
            <a:srgbClr val="FFFFFF">
              <a:alpha val="39000"/>
            </a:srgbClr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83" name="Shape 83"/>
          <p:cNvSpPr/>
          <p:nvPr/>
        </p:nvSpPr>
        <p:spPr>
          <a:xfrm>
            <a:off x="0" y="13589000"/>
            <a:ext cx="24384000" cy="152400"/>
          </a:xfrm>
          <a:prstGeom prst="rect">
            <a:avLst/>
          </a:prstGeom>
          <a:gradFill>
            <a:gsLst>
              <a:gs pos="0">
                <a:srgbClr val="BBFB5D"/>
              </a:gs>
              <a:gs pos="28928">
                <a:srgbClr val="B0FCB8"/>
              </a:gs>
              <a:gs pos="54112">
                <a:srgbClr val="82DDCC"/>
              </a:gs>
              <a:gs pos="78527">
                <a:srgbClr val="30ABC6"/>
              </a:gs>
              <a:gs pos="100000">
                <a:srgbClr val="116FCE"/>
              </a:gs>
            </a:gsLst>
          </a:gra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84" name="Shape 84"/>
          <p:cNvSpPr/>
          <p:nvPr/>
        </p:nvSpPr>
        <p:spPr>
          <a:xfrm>
            <a:off x="12014200" y="7239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85" name="Shape 85"/>
          <p:cNvSpPr/>
          <p:nvPr/>
        </p:nvSpPr>
        <p:spPr>
          <a:xfrm>
            <a:off x="11798300" y="7239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86" name="Shape 86"/>
          <p:cNvSpPr/>
          <p:nvPr/>
        </p:nvSpPr>
        <p:spPr>
          <a:xfrm>
            <a:off x="12204700" y="7239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87" name="Shape 87"/>
          <p:cNvSpPr>
            <a:spLocks noGrp="1"/>
          </p:cNvSpPr>
          <p:nvPr>
            <p:ph type="body" sz="quarter" idx="13"/>
          </p:nvPr>
        </p:nvSpPr>
        <p:spPr>
          <a:xfrm>
            <a:off x="7518400" y="1444619"/>
            <a:ext cx="9347200" cy="1485901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>
            <a:lvl1pPr marL="0" indent="0" algn="ctr">
              <a:spcBef>
                <a:spcPts val="1300"/>
              </a:spcBef>
              <a:buSzTx/>
              <a:buNone/>
              <a:defRPr sz="4600" cap="all">
                <a:solidFill>
                  <a:srgbClr val="FDFDFB"/>
                </a:solidFill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t>delenit augue duis dolore te feugait</a:t>
            </a:r>
          </a:p>
        </p:txBody>
      </p:sp>
      <p:sp>
        <p:nvSpPr>
          <p:cNvPr id="88" name="Shape 88"/>
          <p:cNvSpPr>
            <a:spLocks noGrp="1"/>
          </p:cNvSpPr>
          <p:nvPr>
            <p:ph type="title"/>
          </p:nvPr>
        </p:nvSpPr>
        <p:spPr>
          <a:xfrm>
            <a:off x="2362200" y="5118100"/>
            <a:ext cx="19621500" cy="2400300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/>
          <a:lstStyle>
            <a:lvl1pPr>
              <a:defRPr>
                <a:solidFill>
                  <a:srgbClr val="B9B8B9"/>
                </a:solidFill>
                <a:latin typeface="+mn-lt"/>
                <a:ea typeface="+mn-ea"/>
                <a:cs typeface="+mn-cs"/>
                <a:sym typeface="Impact"/>
              </a:defRPr>
            </a:lvl1pPr>
          </a:lstStyle>
          <a:p>
            <a:r>
              <a:t>Title Text</a:t>
            </a:r>
          </a:p>
        </p:txBody>
      </p:sp>
      <p:sp>
        <p:nvSpPr>
          <p:cNvPr id="89" name="Shape 89"/>
          <p:cNvSpPr>
            <a:spLocks noGrp="1"/>
          </p:cNvSpPr>
          <p:nvPr>
            <p:ph type="body" sz="half" idx="1"/>
          </p:nvPr>
        </p:nvSpPr>
        <p:spPr>
          <a:xfrm>
            <a:off x="2362200" y="8267700"/>
            <a:ext cx="19621500" cy="3619500"/>
          </a:xfrm>
          <a:prstGeom prst="rect">
            <a:avLst/>
          </a:prstGeom>
        </p:spPr>
        <p:txBody>
          <a:bodyPr numCol="2" spcCol="979805" anchor="t"/>
          <a:lstStyle>
            <a:lvl1pPr marL="812120" indent="-494620">
              <a:spcBef>
                <a:spcPts val="5300"/>
              </a:spcBef>
              <a:buClr>
                <a:srgbClr val="5B5A5B"/>
              </a:buClr>
              <a:defRPr sz="4200"/>
            </a:lvl1pPr>
            <a:lvl2pPr marL="1256620" indent="-494620">
              <a:spcBef>
                <a:spcPts val="5300"/>
              </a:spcBef>
              <a:buClr>
                <a:srgbClr val="5B5A5B"/>
              </a:buClr>
              <a:defRPr sz="4200"/>
            </a:lvl2pPr>
            <a:lvl3pPr marL="1701120" indent="-494620">
              <a:spcBef>
                <a:spcPts val="5300"/>
              </a:spcBef>
              <a:buClr>
                <a:srgbClr val="5B5A5B"/>
              </a:buClr>
              <a:defRPr sz="4200"/>
            </a:lvl3pPr>
            <a:lvl4pPr marL="2145620" indent="-494620">
              <a:spcBef>
                <a:spcPts val="5300"/>
              </a:spcBef>
              <a:buClr>
                <a:srgbClr val="5B5A5B"/>
              </a:buClr>
              <a:defRPr sz="4200"/>
            </a:lvl4pPr>
            <a:lvl5pPr marL="2590120" indent="-494620">
              <a:spcBef>
                <a:spcPts val="5300"/>
              </a:spcBef>
              <a:buClr>
                <a:srgbClr val="5B5A5B"/>
              </a:buClr>
              <a:defRPr sz="4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0" name="Shape 9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" name="Shape 9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/>
        </p:nvSpPr>
        <p:spPr>
          <a:xfrm>
            <a:off x="0" y="0"/>
            <a:ext cx="24384000" cy="3784600"/>
          </a:xfrm>
          <a:prstGeom prst="rect">
            <a:avLst/>
          </a:prstGeom>
          <a:gradFill>
            <a:gsLst>
              <a:gs pos="0">
                <a:srgbClr val="BBFB5D"/>
              </a:gs>
              <a:gs pos="28928">
                <a:srgbClr val="B0FCB8"/>
              </a:gs>
              <a:gs pos="54112">
                <a:srgbClr val="82DDCC"/>
              </a:gs>
              <a:gs pos="78527">
                <a:srgbClr val="30ABC6"/>
              </a:gs>
              <a:gs pos="100000">
                <a:srgbClr val="116FCE"/>
              </a:gs>
            </a:gsLst>
          </a:gra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13" name="Shape 113"/>
          <p:cNvSpPr/>
          <p:nvPr/>
        </p:nvSpPr>
        <p:spPr>
          <a:xfrm>
            <a:off x="12700" y="3644900"/>
            <a:ext cx="24371300" cy="266700"/>
          </a:xfrm>
          <a:prstGeom prst="rect">
            <a:avLst/>
          </a:prstGeom>
          <a:solidFill>
            <a:srgbClr val="FFFFFF">
              <a:alpha val="39000"/>
            </a:srgbClr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14" name="Shape 114"/>
          <p:cNvSpPr/>
          <p:nvPr/>
        </p:nvSpPr>
        <p:spPr>
          <a:xfrm>
            <a:off x="0" y="13589000"/>
            <a:ext cx="24384000" cy="152400"/>
          </a:xfrm>
          <a:prstGeom prst="rect">
            <a:avLst/>
          </a:prstGeom>
          <a:gradFill>
            <a:gsLst>
              <a:gs pos="0">
                <a:srgbClr val="BBFB5D"/>
              </a:gs>
              <a:gs pos="28928">
                <a:srgbClr val="B0FCB8"/>
              </a:gs>
              <a:gs pos="54112">
                <a:srgbClr val="82DDCC"/>
              </a:gs>
              <a:gs pos="78527">
                <a:srgbClr val="30ABC6"/>
              </a:gs>
              <a:gs pos="100000">
                <a:srgbClr val="116FCE"/>
              </a:gs>
            </a:gsLst>
          </a:gra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15" name="Shape 115"/>
          <p:cNvSpPr/>
          <p:nvPr/>
        </p:nvSpPr>
        <p:spPr>
          <a:xfrm>
            <a:off x="12014200" y="7239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16" name="Shape 116"/>
          <p:cNvSpPr/>
          <p:nvPr/>
        </p:nvSpPr>
        <p:spPr>
          <a:xfrm>
            <a:off x="11798300" y="7239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17" name="Shape 117"/>
          <p:cNvSpPr/>
          <p:nvPr/>
        </p:nvSpPr>
        <p:spPr>
          <a:xfrm>
            <a:off x="12204700" y="7239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18" name="Shape 118"/>
          <p:cNvSpPr>
            <a:spLocks noGrp="1"/>
          </p:cNvSpPr>
          <p:nvPr>
            <p:ph type="body" sz="quarter" idx="13"/>
          </p:nvPr>
        </p:nvSpPr>
        <p:spPr>
          <a:xfrm>
            <a:off x="7518400" y="1444619"/>
            <a:ext cx="9347200" cy="1485901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>
            <a:lvl1pPr marL="0" indent="0" algn="ctr">
              <a:spcBef>
                <a:spcPts val="1300"/>
              </a:spcBef>
              <a:buSzTx/>
              <a:buNone/>
              <a:defRPr sz="4600" cap="all">
                <a:solidFill>
                  <a:srgbClr val="FDFDFB"/>
                </a:solidFill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t>delenit augue duis dolore te feugait</a:t>
            </a:r>
          </a:p>
        </p:txBody>
      </p:sp>
      <p:sp>
        <p:nvSpPr>
          <p:cNvPr id="119" name="Shape 119"/>
          <p:cNvSpPr>
            <a:spLocks noGrp="1"/>
          </p:cNvSpPr>
          <p:nvPr>
            <p:ph type="title"/>
          </p:nvPr>
        </p:nvSpPr>
        <p:spPr>
          <a:xfrm>
            <a:off x="2362200" y="4114800"/>
            <a:ext cx="19621500" cy="2540000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/>
          <a:lstStyle>
            <a:lvl1pPr>
              <a:defRPr>
                <a:solidFill>
                  <a:srgbClr val="B9B8B9"/>
                </a:solidFill>
                <a:latin typeface="+mn-lt"/>
                <a:ea typeface="+mn-ea"/>
                <a:cs typeface="+mn-cs"/>
                <a:sym typeface="Impact"/>
              </a:defRPr>
            </a:lvl1pPr>
          </a:lstStyle>
          <a:p>
            <a:r>
              <a:t>Title Text</a:t>
            </a:r>
          </a:p>
        </p:txBody>
      </p:sp>
      <p:sp>
        <p:nvSpPr>
          <p:cNvPr id="120" name="Shape 12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/>
        </p:nvSpPr>
        <p:spPr>
          <a:xfrm>
            <a:off x="0" y="0"/>
            <a:ext cx="24384000" cy="3784600"/>
          </a:xfrm>
          <a:prstGeom prst="rect">
            <a:avLst/>
          </a:prstGeom>
          <a:gradFill>
            <a:gsLst>
              <a:gs pos="0">
                <a:srgbClr val="BBFB5D"/>
              </a:gs>
              <a:gs pos="28928">
                <a:srgbClr val="B0FCB8"/>
              </a:gs>
              <a:gs pos="54112">
                <a:srgbClr val="82DDCC"/>
              </a:gs>
              <a:gs pos="78527">
                <a:srgbClr val="30ABC6"/>
              </a:gs>
              <a:gs pos="100000">
                <a:srgbClr val="116FCE"/>
              </a:gs>
            </a:gsLst>
          </a:gra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28" name="Shape 128"/>
          <p:cNvSpPr/>
          <p:nvPr/>
        </p:nvSpPr>
        <p:spPr>
          <a:xfrm>
            <a:off x="12700" y="3644900"/>
            <a:ext cx="24371300" cy="266700"/>
          </a:xfrm>
          <a:prstGeom prst="rect">
            <a:avLst/>
          </a:prstGeom>
          <a:solidFill>
            <a:srgbClr val="FFFFFF">
              <a:alpha val="39000"/>
            </a:srgbClr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29" name="Shape 129"/>
          <p:cNvSpPr/>
          <p:nvPr/>
        </p:nvSpPr>
        <p:spPr>
          <a:xfrm>
            <a:off x="0" y="13589000"/>
            <a:ext cx="24384000" cy="152400"/>
          </a:xfrm>
          <a:prstGeom prst="rect">
            <a:avLst/>
          </a:prstGeom>
          <a:gradFill>
            <a:gsLst>
              <a:gs pos="0">
                <a:srgbClr val="BBFB5D"/>
              </a:gs>
              <a:gs pos="28928">
                <a:srgbClr val="B0FCB8"/>
              </a:gs>
              <a:gs pos="54112">
                <a:srgbClr val="82DDCC"/>
              </a:gs>
              <a:gs pos="78527">
                <a:srgbClr val="30ABC6"/>
              </a:gs>
              <a:gs pos="100000">
                <a:srgbClr val="116FCE"/>
              </a:gs>
            </a:gsLst>
          </a:gra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30" name="Shape 130"/>
          <p:cNvSpPr/>
          <p:nvPr/>
        </p:nvSpPr>
        <p:spPr>
          <a:xfrm>
            <a:off x="12014200" y="7239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31" name="Shape 131"/>
          <p:cNvSpPr/>
          <p:nvPr/>
        </p:nvSpPr>
        <p:spPr>
          <a:xfrm>
            <a:off x="11798300" y="7239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32" name="Shape 132"/>
          <p:cNvSpPr/>
          <p:nvPr/>
        </p:nvSpPr>
        <p:spPr>
          <a:xfrm>
            <a:off x="12204700" y="7239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33" name="Shape 133"/>
          <p:cNvSpPr>
            <a:spLocks noGrp="1"/>
          </p:cNvSpPr>
          <p:nvPr>
            <p:ph type="body" sz="quarter" idx="13"/>
          </p:nvPr>
        </p:nvSpPr>
        <p:spPr>
          <a:xfrm>
            <a:off x="7518400" y="1444619"/>
            <a:ext cx="9347200" cy="1485901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>
            <a:lvl1pPr marL="0" indent="0" algn="ctr">
              <a:spcBef>
                <a:spcPts val="1300"/>
              </a:spcBef>
              <a:buSzTx/>
              <a:buNone/>
              <a:defRPr sz="4600" cap="all">
                <a:solidFill>
                  <a:srgbClr val="FDFDFB"/>
                </a:solidFill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t>delenit augue duis dolore te feugait</a:t>
            </a:r>
          </a:p>
        </p:txBody>
      </p:sp>
      <p:sp>
        <p:nvSpPr>
          <p:cNvPr id="134" name="Shape 134"/>
          <p:cNvSpPr>
            <a:spLocks noGrp="1"/>
          </p:cNvSpPr>
          <p:nvPr>
            <p:ph type="title"/>
          </p:nvPr>
        </p:nvSpPr>
        <p:spPr>
          <a:xfrm>
            <a:off x="2362200" y="5575300"/>
            <a:ext cx="19621500" cy="2552700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/>
          <a:lstStyle>
            <a:lvl1pPr>
              <a:defRPr>
                <a:solidFill>
                  <a:srgbClr val="B9B8B9"/>
                </a:solidFill>
                <a:latin typeface="+mn-lt"/>
                <a:ea typeface="+mn-ea"/>
                <a:cs typeface="+mn-cs"/>
                <a:sym typeface="Impact"/>
              </a:defRPr>
            </a:lvl1pPr>
          </a:lstStyle>
          <a:p>
            <a:r>
              <a:t>Title Text</a:t>
            </a:r>
          </a:p>
        </p:txBody>
      </p:sp>
      <p:sp>
        <p:nvSpPr>
          <p:cNvPr id="135" name="Shape 13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Horizontal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/>
          <p:nvPr/>
        </p:nvSpPr>
        <p:spPr>
          <a:xfrm>
            <a:off x="0" y="0"/>
            <a:ext cx="24384000" cy="3784600"/>
          </a:xfrm>
          <a:prstGeom prst="rect">
            <a:avLst/>
          </a:prstGeom>
          <a:gradFill>
            <a:gsLst>
              <a:gs pos="0">
                <a:srgbClr val="BBFB5D"/>
              </a:gs>
              <a:gs pos="28928">
                <a:srgbClr val="B0FCB8"/>
              </a:gs>
              <a:gs pos="54112">
                <a:srgbClr val="82DDCC"/>
              </a:gs>
              <a:gs pos="78527">
                <a:srgbClr val="30ABC6"/>
              </a:gs>
              <a:gs pos="100000">
                <a:srgbClr val="116FCE"/>
              </a:gs>
            </a:gsLst>
          </a:gra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43" name="Shape 143"/>
          <p:cNvSpPr/>
          <p:nvPr/>
        </p:nvSpPr>
        <p:spPr>
          <a:xfrm>
            <a:off x="12014200" y="7239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44" name="Shape 144"/>
          <p:cNvSpPr/>
          <p:nvPr/>
        </p:nvSpPr>
        <p:spPr>
          <a:xfrm>
            <a:off x="11798300" y="7239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45" name="Shape 145"/>
          <p:cNvSpPr/>
          <p:nvPr/>
        </p:nvSpPr>
        <p:spPr>
          <a:xfrm>
            <a:off x="12204700" y="7239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46" name="Shape 146"/>
          <p:cNvSpPr>
            <a:spLocks noGrp="1"/>
          </p:cNvSpPr>
          <p:nvPr>
            <p:ph type="pic" idx="13"/>
          </p:nvPr>
        </p:nvSpPr>
        <p:spPr>
          <a:xfrm>
            <a:off x="-2483" y="3792821"/>
            <a:ext cx="24384001" cy="9944101"/>
          </a:xfrm>
          <a:prstGeom prst="rect">
            <a:avLst/>
          </a:prstGeom>
          <a:ln>
            <a:noFill/>
          </a:ln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147" name="Shape 147"/>
          <p:cNvSpPr>
            <a:spLocks noGrp="1"/>
          </p:cNvSpPr>
          <p:nvPr>
            <p:ph type="body" sz="quarter" idx="14"/>
          </p:nvPr>
        </p:nvSpPr>
        <p:spPr>
          <a:xfrm>
            <a:off x="12700" y="3644900"/>
            <a:ext cx="24371300" cy="266700"/>
          </a:xfrm>
          <a:prstGeom prst="rect">
            <a:avLst/>
          </a:prstGeom>
          <a:solidFill>
            <a:srgbClr val="FFFFFF">
              <a:alpha val="39000"/>
            </a:srgbClr>
          </a:solidFill>
          <a:ln w="25400">
            <a:noFill/>
          </a:ln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48" name="Shape 148"/>
          <p:cNvSpPr>
            <a:spLocks noGrp="1"/>
          </p:cNvSpPr>
          <p:nvPr>
            <p:ph type="body" sz="quarter" idx="15"/>
          </p:nvPr>
        </p:nvSpPr>
        <p:spPr>
          <a:xfrm>
            <a:off x="7518400" y="1444619"/>
            <a:ext cx="9347200" cy="1485901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>
            <a:lvl1pPr marL="0" indent="0" algn="ctr">
              <a:spcBef>
                <a:spcPts val="1300"/>
              </a:spcBef>
              <a:buSzTx/>
              <a:buNone/>
              <a:defRPr sz="4600" cap="all">
                <a:solidFill>
                  <a:srgbClr val="FDFDFB"/>
                </a:solidFill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t>delenit augue duis dolore te feugait</a:t>
            </a:r>
          </a:p>
        </p:txBody>
      </p:sp>
      <p:sp>
        <p:nvSpPr>
          <p:cNvPr id="149" name="Shape 1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Horizontal &amp; Titl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/>
          <p:nvPr/>
        </p:nvSpPr>
        <p:spPr>
          <a:xfrm>
            <a:off x="0" y="0"/>
            <a:ext cx="24384000" cy="3784600"/>
          </a:xfrm>
          <a:prstGeom prst="rect">
            <a:avLst/>
          </a:prstGeom>
          <a:gradFill>
            <a:gsLst>
              <a:gs pos="0">
                <a:srgbClr val="BBFB5D"/>
              </a:gs>
              <a:gs pos="28928">
                <a:srgbClr val="B0FCB8"/>
              </a:gs>
              <a:gs pos="54112">
                <a:srgbClr val="82DDCC"/>
              </a:gs>
              <a:gs pos="78527">
                <a:srgbClr val="30ABC6"/>
              </a:gs>
              <a:gs pos="100000">
                <a:srgbClr val="116FCE"/>
              </a:gs>
            </a:gsLst>
          </a:gra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57" name="Shape 157"/>
          <p:cNvSpPr/>
          <p:nvPr/>
        </p:nvSpPr>
        <p:spPr>
          <a:xfrm>
            <a:off x="0" y="13589000"/>
            <a:ext cx="24384000" cy="152400"/>
          </a:xfrm>
          <a:prstGeom prst="rect">
            <a:avLst/>
          </a:prstGeom>
          <a:gradFill>
            <a:gsLst>
              <a:gs pos="0">
                <a:srgbClr val="BBFB5D"/>
              </a:gs>
              <a:gs pos="28928">
                <a:srgbClr val="B0FCB8"/>
              </a:gs>
              <a:gs pos="54112">
                <a:srgbClr val="82DDCC"/>
              </a:gs>
              <a:gs pos="78527">
                <a:srgbClr val="30ABC6"/>
              </a:gs>
              <a:gs pos="100000">
                <a:srgbClr val="116FCE"/>
              </a:gs>
            </a:gsLst>
          </a:gra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58" name="Shape 158"/>
          <p:cNvSpPr/>
          <p:nvPr/>
        </p:nvSpPr>
        <p:spPr>
          <a:xfrm>
            <a:off x="12014200" y="7239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59" name="Shape 159"/>
          <p:cNvSpPr/>
          <p:nvPr/>
        </p:nvSpPr>
        <p:spPr>
          <a:xfrm>
            <a:off x="11798300" y="7239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60" name="Shape 160"/>
          <p:cNvSpPr/>
          <p:nvPr/>
        </p:nvSpPr>
        <p:spPr>
          <a:xfrm>
            <a:off x="12204700" y="7239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61" name="Shape 161"/>
          <p:cNvSpPr>
            <a:spLocks noGrp="1"/>
          </p:cNvSpPr>
          <p:nvPr>
            <p:ph type="pic" idx="13"/>
          </p:nvPr>
        </p:nvSpPr>
        <p:spPr>
          <a:xfrm>
            <a:off x="5046" y="3784600"/>
            <a:ext cx="24384001" cy="6807200"/>
          </a:xfrm>
          <a:prstGeom prst="rect">
            <a:avLst/>
          </a:prstGeom>
          <a:ln>
            <a:noFill/>
          </a:ln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162" name="Shape 162"/>
          <p:cNvSpPr>
            <a:spLocks noGrp="1"/>
          </p:cNvSpPr>
          <p:nvPr>
            <p:ph type="body" sz="quarter" idx="14"/>
          </p:nvPr>
        </p:nvSpPr>
        <p:spPr>
          <a:xfrm>
            <a:off x="12700" y="3644900"/>
            <a:ext cx="24371300" cy="266700"/>
          </a:xfrm>
          <a:prstGeom prst="rect">
            <a:avLst/>
          </a:prstGeom>
          <a:solidFill>
            <a:srgbClr val="FFFFFF">
              <a:alpha val="39000"/>
            </a:srgbClr>
          </a:solidFill>
          <a:ln w="25400">
            <a:noFill/>
          </a:ln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63" name="Shape 163"/>
          <p:cNvSpPr>
            <a:spLocks noGrp="1"/>
          </p:cNvSpPr>
          <p:nvPr>
            <p:ph type="body" sz="quarter" idx="15"/>
          </p:nvPr>
        </p:nvSpPr>
        <p:spPr>
          <a:xfrm>
            <a:off x="7518400" y="1444619"/>
            <a:ext cx="9347200" cy="1485901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>
            <a:lvl1pPr marL="0" indent="0" algn="ctr">
              <a:spcBef>
                <a:spcPts val="1300"/>
              </a:spcBef>
              <a:buSzTx/>
              <a:buNone/>
              <a:defRPr sz="4600" cap="all">
                <a:solidFill>
                  <a:srgbClr val="FDFDFB"/>
                </a:solidFill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t>delenit augue duis dolore te feugait</a:t>
            </a:r>
          </a:p>
        </p:txBody>
      </p:sp>
      <p:sp>
        <p:nvSpPr>
          <p:cNvPr id="164" name="Shape 164"/>
          <p:cNvSpPr>
            <a:spLocks noGrp="1"/>
          </p:cNvSpPr>
          <p:nvPr>
            <p:ph type="title"/>
          </p:nvPr>
        </p:nvSpPr>
        <p:spPr>
          <a:xfrm>
            <a:off x="2362200" y="10782300"/>
            <a:ext cx="19621500" cy="2400300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/>
          <a:lstStyle>
            <a:lvl1pPr>
              <a:defRPr>
                <a:solidFill>
                  <a:srgbClr val="B9B8B9"/>
                </a:solidFill>
                <a:latin typeface="+mn-lt"/>
                <a:ea typeface="+mn-ea"/>
                <a:cs typeface="+mn-cs"/>
                <a:sym typeface="Impact"/>
              </a:defRPr>
            </a:lvl1pPr>
          </a:lstStyle>
          <a:p>
            <a:r>
              <a:t>Title Text</a:t>
            </a:r>
          </a:p>
        </p:txBody>
      </p:sp>
      <p:sp>
        <p:nvSpPr>
          <p:cNvPr id="165" name="Shape 16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0" y="0"/>
            <a:ext cx="24384000" cy="1003300"/>
          </a:xfrm>
          <a:prstGeom prst="rect">
            <a:avLst/>
          </a:prstGeom>
          <a:gradFill>
            <a:gsLst>
              <a:gs pos="0">
                <a:srgbClr val="BBFB5D"/>
              </a:gs>
              <a:gs pos="28928">
                <a:srgbClr val="B0FCB8"/>
              </a:gs>
              <a:gs pos="54112">
                <a:srgbClr val="82DDCC"/>
              </a:gs>
              <a:gs pos="78527">
                <a:srgbClr val="30ABC6"/>
              </a:gs>
              <a:gs pos="100000">
                <a:srgbClr val="116FCE"/>
              </a:gs>
            </a:gsLst>
          </a:gra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3" name="Shape 3"/>
          <p:cNvSpPr/>
          <p:nvPr/>
        </p:nvSpPr>
        <p:spPr>
          <a:xfrm>
            <a:off x="12700" y="876300"/>
            <a:ext cx="24371300" cy="266700"/>
          </a:xfrm>
          <a:prstGeom prst="rect">
            <a:avLst/>
          </a:prstGeom>
          <a:solidFill>
            <a:srgbClr val="FFFFFF">
              <a:alpha val="39000"/>
            </a:srgbClr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4" name="Shape 4"/>
          <p:cNvSpPr/>
          <p:nvPr/>
        </p:nvSpPr>
        <p:spPr>
          <a:xfrm>
            <a:off x="0" y="13589000"/>
            <a:ext cx="24384000" cy="152400"/>
          </a:xfrm>
          <a:prstGeom prst="rect">
            <a:avLst/>
          </a:prstGeom>
          <a:gradFill>
            <a:gsLst>
              <a:gs pos="0">
                <a:srgbClr val="BBFB5D"/>
              </a:gs>
              <a:gs pos="28928">
                <a:srgbClr val="B0FCB8"/>
              </a:gs>
              <a:gs pos="54112">
                <a:srgbClr val="82DDCC"/>
              </a:gs>
              <a:gs pos="78527">
                <a:srgbClr val="30ABC6"/>
              </a:gs>
              <a:gs pos="100000">
                <a:srgbClr val="116FCE"/>
              </a:gs>
            </a:gsLst>
          </a:gra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5" name="Shape 5"/>
          <p:cNvSpPr/>
          <p:nvPr/>
        </p:nvSpPr>
        <p:spPr>
          <a:xfrm>
            <a:off x="12001500" y="2794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6" name="Shape 6"/>
          <p:cNvSpPr/>
          <p:nvPr/>
        </p:nvSpPr>
        <p:spPr>
          <a:xfrm>
            <a:off x="11785600" y="2794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7" name="Shape 7"/>
          <p:cNvSpPr/>
          <p:nvPr/>
        </p:nvSpPr>
        <p:spPr>
          <a:xfrm>
            <a:off x="12192000" y="279400"/>
            <a:ext cx="393700" cy="393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5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idx="1"/>
          </p:nvPr>
        </p:nvSpPr>
        <p:spPr>
          <a:xfrm>
            <a:off x="2362200" y="2209800"/>
            <a:ext cx="19621500" cy="10147300"/>
          </a:xfrm>
          <a:prstGeom prst="rect">
            <a:avLst/>
          </a:prstGeom>
          <a:ln w="12700">
            <a:solidFill>
              <a:srgbClr val="F7F7F7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" name="Shape 9"/>
          <p:cNvSpPr>
            <a:spLocks noGrp="1"/>
          </p:cNvSpPr>
          <p:nvPr>
            <p:ph type="title"/>
          </p:nvPr>
        </p:nvSpPr>
        <p:spPr>
          <a:xfrm>
            <a:off x="2374900" y="368300"/>
            <a:ext cx="19621500" cy="3441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/>
          <a:p>
            <a:r>
              <a:t>Title Text</a:t>
            </a:r>
          </a:p>
        </p:txBody>
      </p:sp>
      <p:sp>
        <p:nvSpPr>
          <p:cNvPr id="10" name="Shape 10"/>
          <p:cNvSpPr>
            <a:spLocks noGrp="1"/>
          </p:cNvSpPr>
          <p:nvPr>
            <p:ph type="sldNum" sz="quarter" idx="2"/>
          </p:nvPr>
        </p:nvSpPr>
        <p:spPr>
          <a:xfrm>
            <a:off x="11993789" y="13106400"/>
            <a:ext cx="393701" cy="4191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5" r:id="rId15"/>
    <p:sldLayoutId id="2147483666" r:id="rId16"/>
    <p:sldLayoutId id="2147483667" r:id="rId17"/>
    <p:sldLayoutId id="2147483668" r:id="rId18"/>
  </p:sldLayoutIdLst>
  <p:transition spd="med"/>
  <p:txStyles>
    <p:titleStyle>
      <a:lvl1pPr marL="0" marR="0" indent="0" algn="ctr" defTabSz="8001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1pPr>
      <a:lvl2pPr marL="0" marR="0" indent="228600" algn="ctr" defTabSz="8001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2pPr>
      <a:lvl3pPr marL="0" marR="0" indent="457200" algn="ctr" defTabSz="8001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3pPr>
      <a:lvl4pPr marL="0" marR="0" indent="685800" algn="ctr" defTabSz="8001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4pPr>
      <a:lvl5pPr marL="0" marR="0" indent="914400" algn="ctr" defTabSz="8001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5pPr>
      <a:lvl6pPr marL="0" marR="0" indent="1143000" algn="ctr" defTabSz="8001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6pPr>
      <a:lvl7pPr marL="0" marR="0" indent="1371600" algn="ctr" defTabSz="8001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7pPr>
      <a:lvl8pPr marL="0" marR="0" indent="1600200" algn="ctr" defTabSz="8001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8pPr>
      <a:lvl9pPr marL="0" marR="0" indent="1828800" algn="ctr" defTabSz="8001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9pPr>
    </p:titleStyle>
    <p:bodyStyle>
      <a:lvl1pPr marL="889000" marR="0" indent="-571500" algn="l" defTabSz="800100" rtl="0" latinLnBrk="0">
        <a:lnSpc>
          <a:spcPct val="100000"/>
        </a:lnSpc>
        <a:spcBef>
          <a:spcPts val="6600"/>
        </a:spcBef>
        <a:spcAft>
          <a:spcPts val="0"/>
        </a:spcAft>
        <a:buClrTx/>
        <a:buSzPct val="100000"/>
        <a:buFontTx/>
        <a:buChar char="•"/>
        <a:tabLst/>
        <a:defRPr sz="5400" b="0" i="0" u="none" strike="noStrike" cap="none" spc="0" baseline="0">
          <a:ln>
            <a:noFill/>
          </a:ln>
          <a:solidFill>
            <a:srgbClr val="5B5A5B"/>
          </a:solidFill>
          <a:uFillTx/>
          <a:latin typeface="Helvetica Neue UltraLight"/>
          <a:ea typeface="Helvetica Neue UltraLight"/>
          <a:cs typeface="Helvetica Neue UltraLight"/>
          <a:sym typeface="Helvetica Neue UltraLight"/>
        </a:defRPr>
      </a:lvl1pPr>
      <a:lvl2pPr marL="1333500" marR="0" indent="-571500" algn="l" defTabSz="800100" rtl="0" latinLnBrk="0">
        <a:lnSpc>
          <a:spcPct val="100000"/>
        </a:lnSpc>
        <a:spcBef>
          <a:spcPts val="6600"/>
        </a:spcBef>
        <a:spcAft>
          <a:spcPts val="0"/>
        </a:spcAft>
        <a:buClrTx/>
        <a:buSzPct val="100000"/>
        <a:buFontTx/>
        <a:buChar char="•"/>
        <a:tabLst/>
        <a:defRPr sz="5400" b="0" i="0" u="none" strike="noStrike" cap="none" spc="0" baseline="0">
          <a:ln>
            <a:noFill/>
          </a:ln>
          <a:solidFill>
            <a:srgbClr val="5B5A5B"/>
          </a:solidFill>
          <a:uFillTx/>
          <a:latin typeface="Helvetica Neue UltraLight"/>
          <a:ea typeface="Helvetica Neue UltraLight"/>
          <a:cs typeface="Helvetica Neue UltraLight"/>
          <a:sym typeface="Helvetica Neue UltraLight"/>
        </a:defRPr>
      </a:lvl2pPr>
      <a:lvl3pPr marL="1778000" marR="0" indent="-571500" algn="l" defTabSz="800100" rtl="0" latinLnBrk="0">
        <a:lnSpc>
          <a:spcPct val="100000"/>
        </a:lnSpc>
        <a:spcBef>
          <a:spcPts val="6600"/>
        </a:spcBef>
        <a:spcAft>
          <a:spcPts val="0"/>
        </a:spcAft>
        <a:buClrTx/>
        <a:buSzPct val="100000"/>
        <a:buFontTx/>
        <a:buChar char="•"/>
        <a:tabLst/>
        <a:defRPr sz="5400" b="0" i="0" u="none" strike="noStrike" cap="none" spc="0" baseline="0">
          <a:ln>
            <a:noFill/>
          </a:ln>
          <a:solidFill>
            <a:srgbClr val="5B5A5B"/>
          </a:solidFill>
          <a:uFillTx/>
          <a:latin typeface="Helvetica Neue UltraLight"/>
          <a:ea typeface="Helvetica Neue UltraLight"/>
          <a:cs typeface="Helvetica Neue UltraLight"/>
          <a:sym typeface="Helvetica Neue UltraLight"/>
        </a:defRPr>
      </a:lvl3pPr>
      <a:lvl4pPr marL="2222500" marR="0" indent="-571500" algn="l" defTabSz="800100" rtl="0" latinLnBrk="0">
        <a:lnSpc>
          <a:spcPct val="100000"/>
        </a:lnSpc>
        <a:spcBef>
          <a:spcPts val="6600"/>
        </a:spcBef>
        <a:spcAft>
          <a:spcPts val="0"/>
        </a:spcAft>
        <a:buClrTx/>
        <a:buSzPct val="100000"/>
        <a:buFontTx/>
        <a:buChar char="•"/>
        <a:tabLst/>
        <a:defRPr sz="5400" b="0" i="0" u="none" strike="noStrike" cap="none" spc="0" baseline="0">
          <a:ln>
            <a:noFill/>
          </a:ln>
          <a:solidFill>
            <a:srgbClr val="5B5A5B"/>
          </a:solidFill>
          <a:uFillTx/>
          <a:latin typeface="Helvetica Neue UltraLight"/>
          <a:ea typeface="Helvetica Neue UltraLight"/>
          <a:cs typeface="Helvetica Neue UltraLight"/>
          <a:sym typeface="Helvetica Neue UltraLight"/>
        </a:defRPr>
      </a:lvl4pPr>
      <a:lvl5pPr marL="2667000" marR="0" indent="-571500" algn="l" defTabSz="800100" rtl="0" latinLnBrk="0">
        <a:lnSpc>
          <a:spcPct val="100000"/>
        </a:lnSpc>
        <a:spcBef>
          <a:spcPts val="6600"/>
        </a:spcBef>
        <a:spcAft>
          <a:spcPts val="0"/>
        </a:spcAft>
        <a:buClrTx/>
        <a:buSzPct val="100000"/>
        <a:buFontTx/>
        <a:buChar char="•"/>
        <a:tabLst/>
        <a:defRPr sz="5400" b="0" i="0" u="none" strike="noStrike" cap="none" spc="0" baseline="0">
          <a:ln>
            <a:noFill/>
          </a:ln>
          <a:solidFill>
            <a:srgbClr val="5B5A5B"/>
          </a:solidFill>
          <a:uFillTx/>
          <a:latin typeface="Helvetica Neue UltraLight"/>
          <a:ea typeface="Helvetica Neue UltraLight"/>
          <a:cs typeface="Helvetica Neue UltraLight"/>
          <a:sym typeface="Helvetica Neue UltraLight"/>
        </a:defRPr>
      </a:lvl5pPr>
      <a:lvl6pPr marL="3022600" marR="0" indent="-571500" algn="l" defTabSz="800100" rtl="0" latinLnBrk="0">
        <a:lnSpc>
          <a:spcPct val="100000"/>
        </a:lnSpc>
        <a:spcBef>
          <a:spcPts val="6600"/>
        </a:spcBef>
        <a:spcAft>
          <a:spcPts val="0"/>
        </a:spcAft>
        <a:buClrTx/>
        <a:buSzPct val="100000"/>
        <a:buFontTx/>
        <a:buChar char="•"/>
        <a:tabLst/>
        <a:defRPr sz="5400" b="0" i="0" u="none" strike="noStrike" cap="none" spc="0" baseline="0">
          <a:ln>
            <a:noFill/>
          </a:ln>
          <a:solidFill>
            <a:srgbClr val="5B5A5B"/>
          </a:solidFill>
          <a:uFillTx/>
          <a:latin typeface="Helvetica Neue UltraLight"/>
          <a:ea typeface="Helvetica Neue UltraLight"/>
          <a:cs typeface="Helvetica Neue UltraLight"/>
          <a:sym typeface="Helvetica Neue UltraLight"/>
        </a:defRPr>
      </a:lvl6pPr>
      <a:lvl7pPr marL="3378200" marR="0" indent="-571500" algn="l" defTabSz="800100" rtl="0" latinLnBrk="0">
        <a:lnSpc>
          <a:spcPct val="100000"/>
        </a:lnSpc>
        <a:spcBef>
          <a:spcPts val="6600"/>
        </a:spcBef>
        <a:spcAft>
          <a:spcPts val="0"/>
        </a:spcAft>
        <a:buClrTx/>
        <a:buSzPct val="100000"/>
        <a:buFontTx/>
        <a:buChar char="•"/>
        <a:tabLst/>
        <a:defRPr sz="5400" b="0" i="0" u="none" strike="noStrike" cap="none" spc="0" baseline="0">
          <a:ln>
            <a:noFill/>
          </a:ln>
          <a:solidFill>
            <a:srgbClr val="5B5A5B"/>
          </a:solidFill>
          <a:uFillTx/>
          <a:latin typeface="Helvetica Neue UltraLight"/>
          <a:ea typeface="Helvetica Neue UltraLight"/>
          <a:cs typeface="Helvetica Neue UltraLight"/>
          <a:sym typeface="Helvetica Neue UltraLight"/>
        </a:defRPr>
      </a:lvl7pPr>
      <a:lvl8pPr marL="3733800" marR="0" indent="-571500" algn="l" defTabSz="800100" rtl="0" latinLnBrk="0">
        <a:lnSpc>
          <a:spcPct val="100000"/>
        </a:lnSpc>
        <a:spcBef>
          <a:spcPts val="6600"/>
        </a:spcBef>
        <a:spcAft>
          <a:spcPts val="0"/>
        </a:spcAft>
        <a:buClrTx/>
        <a:buSzPct val="100000"/>
        <a:buFontTx/>
        <a:buChar char="•"/>
        <a:tabLst/>
        <a:defRPr sz="5400" b="0" i="0" u="none" strike="noStrike" cap="none" spc="0" baseline="0">
          <a:ln>
            <a:noFill/>
          </a:ln>
          <a:solidFill>
            <a:srgbClr val="5B5A5B"/>
          </a:solidFill>
          <a:uFillTx/>
          <a:latin typeface="Helvetica Neue UltraLight"/>
          <a:ea typeface="Helvetica Neue UltraLight"/>
          <a:cs typeface="Helvetica Neue UltraLight"/>
          <a:sym typeface="Helvetica Neue UltraLight"/>
        </a:defRPr>
      </a:lvl8pPr>
      <a:lvl9pPr marL="4089400" marR="0" indent="-571500" algn="l" defTabSz="800100" rtl="0" latinLnBrk="0">
        <a:lnSpc>
          <a:spcPct val="100000"/>
        </a:lnSpc>
        <a:spcBef>
          <a:spcPts val="6600"/>
        </a:spcBef>
        <a:spcAft>
          <a:spcPts val="0"/>
        </a:spcAft>
        <a:buClrTx/>
        <a:buSzPct val="100000"/>
        <a:buFontTx/>
        <a:buChar char="•"/>
        <a:tabLst/>
        <a:defRPr sz="5400" b="0" i="0" u="none" strike="noStrike" cap="none" spc="0" baseline="0">
          <a:ln>
            <a:noFill/>
          </a:ln>
          <a:solidFill>
            <a:srgbClr val="5B5A5B"/>
          </a:solidFill>
          <a:uFillTx/>
          <a:latin typeface="Helvetica Neue UltraLight"/>
          <a:ea typeface="Helvetica Neue UltraLight"/>
          <a:cs typeface="Helvetica Neue UltraLight"/>
          <a:sym typeface="Helvetica Neue UltraLight"/>
        </a:defRPr>
      </a:lvl9pPr>
    </p:bodyStyle>
    <p:otherStyle>
      <a:lvl1pPr marL="0" marR="0" indent="0" algn="ctr" defTabSz="8001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8001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8001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8001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8001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8001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8001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8001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8001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1753864" y="946142"/>
            <a:ext cx="20864931" cy="2833411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/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 lvl="0"/>
            <a:br>
              <a:rPr lang="it-IT" i="1" dirty="0"/>
            </a:br>
            <a:br>
              <a:rPr lang="en-GB" sz="9600" dirty="0"/>
            </a:br>
            <a:r>
              <a:rPr lang="en-GB" sz="8000" dirty="0" err="1"/>
              <a:t>Sintesi</a:t>
            </a:r>
            <a:r>
              <a:rPr lang="en-GB" sz="8000" dirty="0"/>
              <a:t> “</a:t>
            </a:r>
            <a:r>
              <a:rPr lang="en-GB" sz="8000" dirty="0" err="1"/>
              <a:t>hegeliana</a:t>
            </a:r>
            <a:r>
              <a:rPr lang="en-GB" sz="8000" dirty="0"/>
              <a:t>”: </a:t>
            </a:r>
            <a:r>
              <a:rPr lang="en-GB" sz="8000" dirty="0" err="1"/>
              <a:t>fasi</a:t>
            </a:r>
            <a:r>
              <a:rPr lang="en-GB" sz="8000" dirty="0"/>
              <a:t> </a:t>
            </a:r>
            <a:r>
              <a:rPr lang="en-GB" sz="8000" dirty="0" err="1"/>
              <a:t>della</a:t>
            </a:r>
            <a:r>
              <a:rPr lang="en-GB" sz="8000" dirty="0"/>
              <a:t> </a:t>
            </a:r>
            <a:r>
              <a:rPr lang="en-GB" sz="8000" dirty="0" err="1"/>
              <a:t>storia</a:t>
            </a:r>
            <a:r>
              <a:rPr lang="en-GB" sz="8000" dirty="0"/>
              <a:t> </a:t>
            </a:r>
            <a:r>
              <a:rPr lang="en-GB" sz="8000" dirty="0" err="1"/>
              <a:t>della</a:t>
            </a:r>
            <a:r>
              <a:rPr lang="en-GB" sz="8000" dirty="0"/>
              <a:t> </a:t>
            </a:r>
            <a:r>
              <a:rPr lang="en-GB" sz="8000" dirty="0" err="1"/>
              <a:t>filosofia</a:t>
            </a:r>
            <a:r>
              <a:rPr lang="en-GB" sz="8000" dirty="0"/>
              <a:t>? </a:t>
            </a:r>
            <a:br>
              <a:rPr lang="en-GB" sz="8000" dirty="0"/>
            </a:br>
            <a:br>
              <a:rPr lang="en-GB" sz="8000" dirty="0"/>
            </a:br>
            <a:r>
              <a:rPr lang="it-IT" sz="7000" i="1" dirty="0"/>
              <a:t>I Fase: Filosofia Antica e Medievale</a:t>
            </a:r>
            <a:endParaRPr sz="7000" dirty="0"/>
          </a:p>
        </p:txBody>
      </p:sp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2822018" y="6893906"/>
            <a:ext cx="18978072" cy="5102081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7200" dirty="0">
                <a:latin typeface="Helvetica Neue Thin"/>
                <a:cs typeface="Helvetica Neue Thin"/>
              </a:rPr>
              <a:t>Due </a:t>
            </a:r>
            <a:r>
              <a:rPr lang="en-GB" sz="7200" dirty="0" err="1">
                <a:latin typeface="Helvetica Neue Thin"/>
                <a:cs typeface="Helvetica Neue Thin"/>
              </a:rPr>
              <a:t>elementi</a:t>
            </a:r>
            <a:r>
              <a:rPr lang="en-GB" sz="7200" dirty="0">
                <a:latin typeface="Helvetica Neue Thin"/>
                <a:cs typeface="Helvetica Neue Thin"/>
              </a:rPr>
              <a:t> </a:t>
            </a:r>
            <a:r>
              <a:rPr lang="en-GB" sz="7200" dirty="0" err="1">
                <a:latin typeface="Helvetica Neue Thin"/>
                <a:cs typeface="Helvetica Neue Thin"/>
              </a:rPr>
              <a:t>dottrinali</a:t>
            </a:r>
            <a:r>
              <a:rPr lang="en-GB" sz="7200" dirty="0">
                <a:latin typeface="Helvetica Neue Thin"/>
                <a:cs typeface="Helvetica Neue Thin"/>
              </a:rPr>
              <a:t> </a:t>
            </a:r>
            <a:r>
              <a:rPr lang="en-GB" sz="7200" dirty="0" err="1">
                <a:latin typeface="Helvetica Neue Thin"/>
                <a:cs typeface="Helvetica Neue Thin"/>
              </a:rPr>
              <a:t>fondamentali</a:t>
            </a:r>
            <a:r>
              <a:rPr lang="en-GB" sz="7200" dirty="0">
                <a:latin typeface="Helvetica Neue Thin"/>
                <a:cs typeface="Helvetica Neue Thin"/>
              </a:rPr>
              <a:t>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7000" dirty="0">
                <a:latin typeface="Helvetica Neue Thin"/>
                <a:cs typeface="Helvetica Neue Thin"/>
              </a:rPr>
              <a:t>1.a La </a:t>
            </a:r>
            <a:r>
              <a:rPr lang="en-GB" sz="7000" dirty="0" err="1">
                <a:latin typeface="Helvetica Neue Thin"/>
                <a:cs typeface="Helvetica Neue Thin"/>
              </a:rPr>
              <a:t>realtà</a:t>
            </a:r>
            <a:r>
              <a:rPr lang="en-GB" sz="7000" dirty="0">
                <a:latin typeface="Helvetica Neue Thin"/>
                <a:cs typeface="Helvetica Neue Thin"/>
              </a:rPr>
              <a:t> (</a:t>
            </a:r>
            <a:r>
              <a:rPr lang="en-GB" sz="7000" dirty="0" err="1">
                <a:latin typeface="Helvetica Neue Thin"/>
                <a:cs typeface="Helvetica Neue Thin"/>
              </a:rPr>
              <a:t>essere</a:t>
            </a:r>
            <a:r>
              <a:rPr lang="en-GB" sz="7000" dirty="0">
                <a:latin typeface="Helvetica Neue Thin"/>
                <a:cs typeface="Helvetica Neue Thin"/>
              </a:rPr>
              <a:t> </a:t>
            </a:r>
            <a:r>
              <a:rPr lang="en-GB" sz="7000" dirty="0" err="1">
                <a:latin typeface="Helvetica Neue Thin"/>
                <a:cs typeface="Helvetica Neue Thin"/>
              </a:rPr>
              <a:t>reale</a:t>
            </a:r>
            <a:r>
              <a:rPr lang="en-GB" sz="7000" dirty="0">
                <a:latin typeface="Helvetica Neue Thin"/>
                <a:cs typeface="Helvetica Neue Thin"/>
              </a:rPr>
              <a:t>) </a:t>
            </a:r>
            <a:r>
              <a:rPr lang="en-GB" sz="7000" dirty="0" err="1">
                <a:latin typeface="Helvetica Neue Thin"/>
                <a:cs typeface="Helvetica Neue Thin"/>
              </a:rPr>
              <a:t>è</a:t>
            </a:r>
            <a:r>
              <a:rPr lang="en-GB" sz="7000" dirty="0">
                <a:latin typeface="Helvetica Neue Thin"/>
                <a:cs typeface="Helvetica Neue Thin"/>
              </a:rPr>
              <a:t> </a:t>
            </a:r>
            <a:r>
              <a:rPr lang="en-GB" sz="7000" dirty="0" err="1">
                <a:latin typeface="Helvetica Neue Thin"/>
                <a:cs typeface="Helvetica Neue Thin"/>
              </a:rPr>
              <a:t>distinto</a:t>
            </a:r>
            <a:r>
              <a:rPr lang="en-GB" sz="7000" dirty="0">
                <a:latin typeface="Helvetica Neue Thin"/>
                <a:cs typeface="Helvetica Neue Thin"/>
              </a:rPr>
              <a:t> dal </a:t>
            </a:r>
            <a:r>
              <a:rPr lang="en-GB" sz="7000" dirty="0" err="1">
                <a:latin typeface="Helvetica Neue Thin"/>
                <a:cs typeface="Helvetica Neue Thin"/>
              </a:rPr>
              <a:t>pensiero</a:t>
            </a:r>
            <a:r>
              <a:rPr lang="en-GB" sz="7000" dirty="0">
                <a:latin typeface="Helvetica Neue Thin"/>
                <a:cs typeface="Helvetica Neue Thin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7000" dirty="0">
                <a:latin typeface="Helvetica Neue Thin"/>
                <a:cs typeface="Helvetica Neue Thin"/>
              </a:rPr>
              <a:t>1.b Il </a:t>
            </a:r>
            <a:r>
              <a:rPr lang="en-GB" sz="7000" dirty="0" err="1">
                <a:latin typeface="Helvetica Neue Thin"/>
                <a:cs typeface="Helvetica Neue Thin"/>
              </a:rPr>
              <a:t>pensiero</a:t>
            </a:r>
            <a:r>
              <a:rPr lang="en-GB" sz="7000" dirty="0">
                <a:latin typeface="Helvetica Neue Thin"/>
                <a:cs typeface="Helvetica Neue Thin"/>
              </a:rPr>
              <a:t> </a:t>
            </a:r>
            <a:r>
              <a:rPr lang="en-GB" sz="7000" dirty="0" err="1">
                <a:latin typeface="Helvetica Neue Thin"/>
                <a:cs typeface="Helvetica Neue Thin"/>
              </a:rPr>
              <a:t>coglie</a:t>
            </a:r>
            <a:r>
              <a:rPr lang="en-GB" sz="7000" dirty="0">
                <a:latin typeface="Helvetica Neue Thin"/>
                <a:cs typeface="Helvetica Neue Thin"/>
              </a:rPr>
              <a:t> la </a:t>
            </a:r>
            <a:r>
              <a:rPr lang="en-GB" sz="7000" dirty="0" err="1">
                <a:latin typeface="Helvetica Neue Thin"/>
                <a:cs typeface="Helvetica Neue Thin"/>
              </a:rPr>
              <a:t>realtà</a:t>
            </a:r>
            <a:endParaRPr lang="en-GB" sz="7000" dirty="0">
              <a:latin typeface="Helvetica Neue Thin"/>
              <a:cs typeface="Helvetica Neue Thin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it-IT" sz="7700" dirty="0">
              <a:latin typeface="Helvetica Neue Thin"/>
              <a:cs typeface="Helvetica Neue Thin"/>
            </a:endParaRPr>
          </a:p>
        </p:txBody>
      </p:sp>
    </p:spTree>
    <p:extLst>
      <p:ext uri="{BB962C8B-B14F-4D97-AF65-F5344CB8AC3E}">
        <p14:creationId xmlns:p14="http://schemas.microsoft.com/office/powerpoint/2010/main" val="2522720770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3842821" y="946143"/>
            <a:ext cx="16185439" cy="2582090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/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r>
              <a:rPr lang="it-IT" i="1" dirty="0"/>
              <a:t>II Fase: Filosofia Moderna</a:t>
            </a:r>
            <a:endParaRPr dirty="0"/>
          </a:p>
        </p:txBody>
      </p:sp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2822018" y="3528233"/>
            <a:ext cx="20267472" cy="846775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8000" dirty="0">
                <a:latin typeface="Helvetica Neue Thin"/>
                <a:cs typeface="Helvetica Neue Thin"/>
              </a:rPr>
              <a:t>Due </a:t>
            </a:r>
            <a:r>
              <a:rPr lang="en-GB" sz="8000" dirty="0" err="1">
                <a:latin typeface="Helvetica Neue Thin"/>
                <a:cs typeface="Helvetica Neue Thin"/>
              </a:rPr>
              <a:t>elementi</a:t>
            </a:r>
            <a:r>
              <a:rPr lang="en-GB" sz="8000" dirty="0">
                <a:latin typeface="Helvetica Neue Thin"/>
                <a:cs typeface="Helvetica Neue Thin"/>
              </a:rPr>
              <a:t> </a:t>
            </a:r>
            <a:r>
              <a:rPr lang="en-GB" sz="8000" dirty="0" err="1">
                <a:latin typeface="Helvetica Neue Thin"/>
                <a:cs typeface="Helvetica Neue Thin"/>
              </a:rPr>
              <a:t>dottrinali</a:t>
            </a:r>
            <a:r>
              <a:rPr lang="en-GB" sz="8000" dirty="0">
                <a:latin typeface="Helvetica Neue Thin"/>
                <a:cs typeface="Helvetica Neue Thin"/>
              </a:rPr>
              <a:t> </a:t>
            </a:r>
            <a:r>
              <a:rPr lang="en-GB" sz="8000" dirty="0" err="1">
                <a:latin typeface="Helvetica Neue Thin"/>
                <a:cs typeface="Helvetica Neue Thin"/>
              </a:rPr>
              <a:t>fondamentali</a:t>
            </a:r>
            <a:r>
              <a:rPr lang="en-GB" sz="8000" dirty="0">
                <a:latin typeface="Helvetica Neue Thin"/>
                <a:cs typeface="Helvetica Neue Thin"/>
              </a:rPr>
              <a:t>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7200" dirty="0">
                <a:latin typeface="Helvetica Neue Thin"/>
                <a:cs typeface="Helvetica Neue Thin"/>
              </a:rPr>
              <a:t>2.a La </a:t>
            </a:r>
            <a:r>
              <a:rPr lang="en-GB" sz="7200" dirty="0" err="1">
                <a:latin typeface="Helvetica Neue Thin"/>
                <a:cs typeface="Helvetica Neue Thin"/>
              </a:rPr>
              <a:t>realtà</a:t>
            </a:r>
            <a:r>
              <a:rPr lang="en-GB" sz="7200" dirty="0">
                <a:latin typeface="Helvetica Neue Thin"/>
                <a:cs typeface="Helvetica Neue Thin"/>
              </a:rPr>
              <a:t> (</a:t>
            </a:r>
            <a:r>
              <a:rPr lang="en-GB" sz="7200" dirty="0" err="1">
                <a:latin typeface="Helvetica Neue Thin"/>
                <a:cs typeface="Helvetica Neue Thin"/>
              </a:rPr>
              <a:t>essere</a:t>
            </a:r>
            <a:r>
              <a:rPr lang="en-GB" sz="7200" dirty="0">
                <a:latin typeface="Helvetica Neue Thin"/>
                <a:cs typeface="Helvetica Neue Thin"/>
              </a:rPr>
              <a:t> </a:t>
            </a:r>
            <a:r>
              <a:rPr lang="en-GB" sz="7200" dirty="0" err="1">
                <a:latin typeface="Helvetica Neue Thin"/>
                <a:cs typeface="Helvetica Neue Thin"/>
              </a:rPr>
              <a:t>reale</a:t>
            </a:r>
            <a:r>
              <a:rPr lang="en-GB" sz="7200" dirty="0">
                <a:latin typeface="Helvetica Neue Thin"/>
                <a:cs typeface="Helvetica Neue Thin"/>
              </a:rPr>
              <a:t>) </a:t>
            </a:r>
            <a:r>
              <a:rPr lang="en-GB" sz="7200" dirty="0" err="1">
                <a:latin typeface="Helvetica Neue Thin"/>
                <a:cs typeface="Helvetica Neue Thin"/>
              </a:rPr>
              <a:t>è</a:t>
            </a:r>
            <a:r>
              <a:rPr lang="en-GB" sz="7200" dirty="0">
                <a:latin typeface="Helvetica Neue Thin"/>
                <a:cs typeface="Helvetica Neue Thin"/>
              </a:rPr>
              <a:t> </a:t>
            </a:r>
            <a:r>
              <a:rPr lang="en-GB" sz="7200" dirty="0" err="1">
                <a:latin typeface="Helvetica Neue Thin"/>
                <a:cs typeface="Helvetica Neue Thin"/>
              </a:rPr>
              <a:t>distinto</a:t>
            </a:r>
            <a:r>
              <a:rPr lang="en-GB" sz="7200" dirty="0">
                <a:latin typeface="Helvetica Neue Thin"/>
                <a:cs typeface="Helvetica Neue Thin"/>
              </a:rPr>
              <a:t> dal </a:t>
            </a:r>
            <a:r>
              <a:rPr lang="en-GB" sz="7200" dirty="0" err="1">
                <a:latin typeface="Helvetica Neue Thin"/>
                <a:cs typeface="Helvetica Neue Thin"/>
              </a:rPr>
              <a:t>pensiero</a:t>
            </a:r>
            <a:r>
              <a:rPr lang="en-GB" sz="7200" dirty="0">
                <a:latin typeface="Helvetica Neue Thin"/>
                <a:cs typeface="Helvetica Neue Thin"/>
              </a:rPr>
              <a:t> (come in 1.a)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7200" dirty="0">
                <a:latin typeface="Helvetica Neue Thin"/>
                <a:cs typeface="Helvetica Neue Thin"/>
              </a:rPr>
              <a:t>2.b Il </a:t>
            </a:r>
            <a:r>
              <a:rPr lang="en-GB" sz="7200" dirty="0" err="1">
                <a:latin typeface="Helvetica Neue Thin"/>
                <a:cs typeface="Helvetica Neue Thin"/>
              </a:rPr>
              <a:t>pensiero</a:t>
            </a:r>
            <a:r>
              <a:rPr lang="en-GB" sz="7200" dirty="0">
                <a:latin typeface="Helvetica Neue Thin"/>
                <a:cs typeface="Helvetica Neue Thin"/>
              </a:rPr>
              <a:t> </a:t>
            </a:r>
            <a:r>
              <a:rPr lang="en-GB" sz="7200" i="1" dirty="0">
                <a:latin typeface="Helvetica Neue Thin"/>
                <a:cs typeface="Helvetica Neue Thin"/>
              </a:rPr>
              <a:t>non </a:t>
            </a:r>
            <a:r>
              <a:rPr lang="en-GB" sz="7200" dirty="0" err="1">
                <a:latin typeface="Helvetica Neue Thin"/>
                <a:cs typeface="Helvetica Neue Thin"/>
              </a:rPr>
              <a:t>coglie</a:t>
            </a:r>
            <a:r>
              <a:rPr lang="en-GB" sz="7200" dirty="0">
                <a:latin typeface="Helvetica Neue Thin"/>
                <a:cs typeface="Helvetica Neue Thin"/>
              </a:rPr>
              <a:t> la </a:t>
            </a:r>
            <a:r>
              <a:rPr lang="en-GB" sz="7200" dirty="0" err="1">
                <a:latin typeface="Helvetica Neue Thin"/>
                <a:cs typeface="Helvetica Neue Thin"/>
              </a:rPr>
              <a:t>realtà</a:t>
            </a:r>
            <a:r>
              <a:rPr lang="en-GB" sz="7200" dirty="0">
                <a:latin typeface="Helvetica Neue Thin"/>
                <a:cs typeface="Helvetica Neue Thin"/>
              </a:rPr>
              <a:t> (ma solo le </a:t>
            </a:r>
            <a:r>
              <a:rPr lang="en-GB" sz="7200" dirty="0" err="1">
                <a:latin typeface="Helvetica Neue Thin"/>
                <a:cs typeface="Helvetica Neue Thin"/>
              </a:rPr>
              <a:t>proiprie</a:t>
            </a:r>
            <a:r>
              <a:rPr lang="en-GB" sz="7200" dirty="0">
                <a:latin typeface="Helvetica Neue Thin"/>
                <a:cs typeface="Helvetica Neue Thin"/>
              </a:rPr>
              <a:t> </a:t>
            </a:r>
            <a:r>
              <a:rPr lang="en-GB" sz="7200" dirty="0" err="1">
                <a:latin typeface="Helvetica Neue Thin"/>
                <a:cs typeface="Helvetica Neue Thin"/>
              </a:rPr>
              <a:t>rappresentazioni</a:t>
            </a:r>
            <a:r>
              <a:rPr lang="en-GB" sz="7200" dirty="0">
                <a:latin typeface="Helvetica Neue Thin"/>
                <a:cs typeface="Helvetica Neue Thin"/>
              </a:rPr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it-IT" sz="7700" dirty="0">
              <a:latin typeface="Helvetica Neue Thin"/>
              <a:cs typeface="Helvetica Neue Thin"/>
            </a:endParaRPr>
          </a:p>
        </p:txBody>
      </p:sp>
    </p:spTree>
    <p:extLst>
      <p:ext uri="{BB962C8B-B14F-4D97-AF65-F5344CB8AC3E}">
        <p14:creationId xmlns:p14="http://schemas.microsoft.com/office/powerpoint/2010/main" val="2538670883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3811071" y="946143"/>
            <a:ext cx="16185439" cy="2582090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/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r>
              <a:rPr lang="it-IT" i="1" dirty="0"/>
              <a:t>III Fase Idealismo</a:t>
            </a:r>
            <a:endParaRPr dirty="0"/>
          </a:p>
        </p:txBody>
      </p:sp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2822018" y="4981716"/>
            <a:ext cx="18978072" cy="579572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8800" dirty="0">
                <a:latin typeface="Helvetica Neue Thin"/>
                <a:cs typeface="Helvetica Neue Thin"/>
              </a:rPr>
              <a:t>Due </a:t>
            </a:r>
            <a:r>
              <a:rPr lang="en-GB" sz="8800" dirty="0" err="1">
                <a:latin typeface="Helvetica Neue Thin"/>
                <a:cs typeface="Helvetica Neue Thin"/>
              </a:rPr>
              <a:t>elementi</a:t>
            </a:r>
            <a:r>
              <a:rPr lang="en-GB" sz="8800" dirty="0">
                <a:latin typeface="Helvetica Neue Thin"/>
                <a:cs typeface="Helvetica Neue Thin"/>
              </a:rPr>
              <a:t> </a:t>
            </a:r>
            <a:r>
              <a:rPr lang="en-GB" sz="8800" dirty="0" err="1">
                <a:latin typeface="Helvetica Neue Thin"/>
                <a:cs typeface="Helvetica Neue Thin"/>
              </a:rPr>
              <a:t>dottrinali</a:t>
            </a:r>
            <a:r>
              <a:rPr lang="en-GB" sz="8800" dirty="0">
                <a:latin typeface="Helvetica Neue Thin"/>
                <a:cs typeface="Helvetica Neue Thin"/>
              </a:rPr>
              <a:t> </a:t>
            </a:r>
            <a:r>
              <a:rPr lang="en-GB" sz="8800" dirty="0" err="1">
                <a:latin typeface="Helvetica Neue Thin"/>
                <a:cs typeface="Helvetica Neue Thin"/>
              </a:rPr>
              <a:t>fondamentali</a:t>
            </a:r>
            <a:r>
              <a:rPr lang="en-GB" sz="8800" dirty="0">
                <a:latin typeface="Helvetica Neue Thin"/>
                <a:cs typeface="Helvetica Neue Thin"/>
              </a:rPr>
              <a:t>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8800" dirty="0">
                <a:latin typeface="Helvetica Neue Thin"/>
                <a:cs typeface="Helvetica Neue Thin"/>
              </a:rPr>
              <a:t>3</a:t>
            </a:r>
            <a:r>
              <a:rPr lang="en-GB" sz="8000" dirty="0">
                <a:latin typeface="Helvetica Neue Thin"/>
                <a:cs typeface="Helvetica Neue Thin"/>
              </a:rPr>
              <a:t>.a La </a:t>
            </a:r>
            <a:r>
              <a:rPr lang="en-GB" sz="8000" dirty="0" err="1">
                <a:latin typeface="Helvetica Neue Thin"/>
                <a:cs typeface="Helvetica Neue Thin"/>
              </a:rPr>
              <a:t>realtà</a:t>
            </a:r>
            <a:r>
              <a:rPr lang="en-GB" sz="8000" dirty="0">
                <a:latin typeface="Helvetica Neue Thin"/>
                <a:cs typeface="Helvetica Neue Thin"/>
              </a:rPr>
              <a:t> (</a:t>
            </a:r>
            <a:r>
              <a:rPr lang="en-GB" sz="8000" dirty="0" err="1">
                <a:latin typeface="Helvetica Neue Thin"/>
                <a:cs typeface="Helvetica Neue Thin"/>
              </a:rPr>
              <a:t>essere</a:t>
            </a:r>
            <a:r>
              <a:rPr lang="en-GB" sz="8000" dirty="0">
                <a:latin typeface="Helvetica Neue Thin"/>
                <a:cs typeface="Helvetica Neue Thin"/>
              </a:rPr>
              <a:t> </a:t>
            </a:r>
            <a:r>
              <a:rPr lang="en-GB" sz="8000" dirty="0" err="1">
                <a:latin typeface="Helvetica Neue Thin"/>
                <a:cs typeface="Helvetica Neue Thin"/>
              </a:rPr>
              <a:t>reale</a:t>
            </a:r>
            <a:r>
              <a:rPr lang="en-GB" sz="8000" dirty="0">
                <a:latin typeface="Helvetica Neue Thin"/>
                <a:cs typeface="Helvetica Neue Thin"/>
              </a:rPr>
              <a:t>) </a:t>
            </a:r>
            <a:r>
              <a:rPr lang="en-GB" sz="8000" i="1" dirty="0">
                <a:latin typeface="Helvetica Neue Thin"/>
                <a:cs typeface="Helvetica Neue Thin"/>
              </a:rPr>
              <a:t>non</a:t>
            </a:r>
            <a:r>
              <a:rPr lang="en-GB" sz="8000" dirty="0">
                <a:latin typeface="Helvetica Neue Thin"/>
                <a:cs typeface="Helvetica Neue Thin"/>
              </a:rPr>
              <a:t> </a:t>
            </a:r>
            <a:r>
              <a:rPr lang="en-GB" sz="8000" dirty="0" err="1">
                <a:latin typeface="Helvetica Neue Thin"/>
                <a:cs typeface="Helvetica Neue Thin"/>
              </a:rPr>
              <a:t>è</a:t>
            </a:r>
            <a:r>
              <a:rPr lang="en-GB" sz="8000" dirty="0">
                <a:latin typeface="Helvetica Neue Thin"/>
                <a:cs typeface="Helvetica Neue Thin"/>
              </a:rPr>
              <a:t> </a:t>
            </a:r>
            <a:r>
              <a:rPr lang="en-GB" sz="8000" dirty="0" err="1">
                <a:latin typeface="Helvetica Neue Thin"/>
                <a:cs typeface="Helvetica Neue Thin"/>
              </a:rPr>
              <a:t>distinto</a:t>
            </a:r>
            <a:r>
              <a:rPr lang="en-GB" sz="8000" dirty="0">
                <a:latin typeface="Helvetica Neue Thin"/>
                <a:cs typeface="Helvetica Neue Thin"/>
              </a:rPr>
              <a:t> dal </a:t>
            </a:r>
            <a:r>
              <a:rPr lang="en-GB" sz="8000" dirty="0" err="1">
                <a:latin typeface="Helvetica Neue Thin"/>
                <a:cs typeface="Helvetica Neue Thin"/>
              </a:rPr>
              <a:t>pensiero</a:t>
            </a:r>
            <a:endParaRPr lang="en-GB" sz="8000" dirty="0">
              <a:latin typeface="Helvetica Neue Thin"/>
              <a:cs typeface="Helvetica Neue Thin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8000" dirty="0">
                <a:latin typeface="Helvetica Neue Thin"/>
                <a:cs typeface="Helvetica Neue Thin"/>
              </a:rPr>
              <a:t>3.b Il </a:t>
            </a:r>
            <a:r>
              <a:rPr lang="en-GB" sz="8000" dirty="0" err="1">
                <a:latin typeface="Helvetica Neue Thin"/>
                <a:cs typeface="Helvetica Neue Thin"/>
              </a:rPr>
              <a:t>pensiero</a:t>
            </a:r>
            <a:r>
              <a:rPr lang="en-GB" sz="8000" dirty="0">
                <a:latin typeface="Helvetica Neue Thin"/>
                <a:cs typeface="Helvetica Neue Thin"/>
              </a:rPr>
              <a:t> </a:t>
            </a:r>
            <a:r>
              <a:rPr lang="en-GB" sz="8000" dirty="0" err="1">
                <a:latin typeface="Helvetica Neue Thin"/>
                <a:cs typeface="Helvetica Neue Thin"/>
              </a:rPr>
              <a:t>coglie</a:t>
            </a:r>
            <a:r>
              <a:rPr lang="en-GB" sz="8000" dirty="0">
                <a:latin typeface="Helvetica Neue Thin"/>
                <a:cs typeface="Helvetica Neue Thin"/>
              </a:rPr>
              <a:t> la </a:t>
            </a:r>
            <a:r>
              <a:rPr lang="en-GB" sz="8000" dirty="0" err="1">
                <a:latin typeface="Helvetica Neue Thin"/>
                <a:cs typeface="Helvetica Neue Thin"/>
              </a:rPr>
              <a:t>realtà</a:t>
            </a:r>
            <a:r>
              <a:rPr lang="en-GB" sz="8000" dirty="0">
                <a:latin typeface="Helvetica Neue Thin"/>
                <a:cs typeface="Helvetica Neue Thin"/>
              </a:rPr>
              <a:t> (come in 1.b))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it-IT" sz="7700" dirty="0">
              <a:latin typeface="Helvetica Neue Thin"/>
              <a:cs typeface="Helvetica Neue Thin"/>
            </a:endParaRPr>
          </a:p>
        </p:txBody>
      </p:sp>
    </p:spTree>
    <p:extLst>
      <p:ext uri="{BB962C8B-B14F-4D97-AF65-F5344CB8AC3E}">
        <p14:creationId xmlns:p14="http://schemas.microsoft.com/office/powerpoint/2010/main" val="2697544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3842821" y="946143"/>
            <a:ext cx="16185439" cy="2582090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/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r>
              <a:rPr lang="en-GB" i="1" dirty="0" err="1"/>
              <a:t>Commento</a:t>
            </a:r>
            <a:r>
              <a:rPr lang="en-GB" i="1" dirty="0"/>
              <a:t> </a:t>
            </a:r>
            <a:r>
              <a:rPr lang="en-GB" i="1" dirty="0" err="1"/>
              <a:t>alla</a:t>
            </a:r>
            <a:r>
              <a:rPr lang="en-GB" i="1" dirty="0"/>
              <a:t> «I </a:t>
            </a:r>
            <a:r>
              <a:rPr lang="en-GB" i="1" dirty="0" err="1"/>
              <a:t>Fase</a:t>
            </a:r>
            <a:r>
              <a:rPr lang="en-GB" i="1" dirty="0"/>
              <a:t>»</a:t>
            </a:r>
            <a:endParaRPr lang="en-GB" dirty="0"/>
          </a:p>
        </p:txBody>
      </p:sp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2822018" y="3528233"/>
            <a:ext cx="18978072" cy="846775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AU" sz="6800" dirty="0">
              <a:latin typeface="Helvetica Neue Thin"/>
              <a:cs typeface="Helvetica Neue Thin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AU" sz="6800" dirty="0">
                <a:latin typeface="Helvetica Neue Thin"/>
                <a:cs typeface="Helvetica Neue Thin"/>
              </a:rPr>
              <a:t>(</a:t>
            </a:r>
            <a:r>
              <a:rPr lang="en-AU" sz="6800" dirty="0" err="1">
                <a:latin typeface="Helvetica Neue Thin"/>
                <a:cs typeface="Helvetica Neue Thin"/>
              </a:rPr>
              <a:t>cfr</a:t>
            </a:r>
            <a:r>
              <a:rPr lang="en-AU" sz="6800" dirty="0">
                <a:latin typeface="Helvetica Neue Thin"/>
                <a:cs typeface="Helvetica Neue Thin"/>
              </a:rPr>
              <a:t>. D. </a:t>
            </a:r>
            <a:r>
              <a:rPr lang="en-AU" sz="6800" dirty="0" err="1">
                <a:latin typeface="Helvetica Neue Thin"/>
                <a:cs typeface="Helvetica Neue Thin"/>
              </a:rPr>
              <a:t>Sacchi</a:t>
            </a:r>
            <a:r>
              <a:rPr lang="en-AU" sz="6800" dirty="0">
                <a:latin typeface="Helvetica Neue Thin"/>
                <a:cs typeface="Helvetica Neue Thin"/>
              </a:rPr>
              <a:t>, </a:t>
            </a:r>
            <a:r>
              <a:rPr lang="en-AU" sz="6800" i="1" dirty="0" err="1">
                <a:latin typeface="Helvetica Neue Thin"/>
                <a:cs typeface="Helvetica Neue Thin"/>
              </a:rPr>
              <a:t>Lineamenti</a:t>
            </a:r>
            <a:r>
              <a:rPr lang="en-AU" sz="6800" i="1" dirty="0">
                <a:latin typeface="Helvetica Neue Thin"/>
                <a:cs typeface="Helvetica Neue Thin"/>
              </a:rPr>
              <a:t> di una </a:t>
            </a:r>
            <a:r>
              <a:rPr lang="en-AU" sz="6800" i="1" dirty="0" err="1">
                <a:latin typeface="Helvetica Neue Thin"/>
                <a:cs typeface="Helvetica Neue Thin"/>
              </a:rPr>
              <a:t>metafisica</a:t>
            </a:r>
            <a:r>
              <a:rPr lang="en-AU" sz="6800" i="1" dirty="0">
                <a:latin typeface="Helvetica Neue Thin"/>
                <a:cs typeface="Helvetica Neue Thin"/>
              </a:rPr>
              <a:t> di </a:t>
            </a:r>
            <a:r>
              <a:rPr lang="en-AU" sz="6800" i="1" dirty="0" err="1">
                <a:latin typeface="Helvetica Neue Thin"/>
                <a:cs typeface="Helvetica Neue Thin"/>
              </a:rPr>
              <a:t>trascendenza</a:t>
            </a:r>
            <a:r>
              <a:rPr lang="en-AU" sz="6800" i="1" dirty="0">
                <a:latin typeface="Helvetica Neue Thin"/>
                <a:cs typeface="Helvetica Neue Thin"/>
              </a:rPr>
              <a:t>, </a:t>
            </a:r>
            <a:r>
              <a:rPr lang="en-AU" sz="6800" dirty="0">
                <a:latin typeface="Helvetica Neue Thin"/>
                <a:cs typeface="Helvetica Neue Thin"/>
              </a:rPr>
              <a:t>Roma 2007):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AU" sz="4000" dirty="0">
              <a:latin typeface="Helvetica Neue Thin"/>
              <a:cs typeface="Helvetica Neue Thin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AU" sz="6800" dirty="0">
                <a:latin typeface="Helvetica Neue Thin"/>
                <a:cs typeface="Helvetica Neue Thin"/>
              </a:rPr>
              <a:t>1.a</a:t>
            </a:r>
            <a:r>
              <a:rPr lang="en-AU" sz="6800" baseline="30000" dirty="0">
                <a:latin typeface="Helvetica Neue Thin"/>
                <a:cs typeface="Helvetica Neue Thin"/>
              </a:rPr>
              <a:t>I</a:t>
            </a:r>
            <a:r>
              <a:rPr lang="en-AU" sz="6800" dirty="0">
                <a:latin typeface="Helvetica Neue Thin"/>
                <a:cs typeface="Helvetica Neue Thin"/>
              </a:rPr>
              <a:t>) La </a:t>
            </a:r>
            <a:r>
              <a:rPr lang="en-AU" sz="6800" dirty="0" err="1">
                <a:latin typeface="Helvetica Neue Thin"/>
                <a:cs typeface="Helvetica Neue Thin"/>
              </a:rPr>
              <a:t>realtà</a:t>
            </a:r>
            <a:r>
              <a:rPr lang="en-AU" sz="6800" dirty="0">
                <a:latin typeface="Helvetica Neue Thin"/>
                <a:cs typeface="Helvetica Neue Thin"/>
              </a:rPr>
              <a:t> </a:t>
            </a:r>
            <a:r>
              <a:rPr lang="en-AU" sz="6800" dirty="0" err="1">
                <a:latin typeface="Helvetica Neue Thin"/>
                <a:cs typeface="Helvetica Neue Thin"/>
              </a:rPr>
              <a:t>è</a:t>
            </a:r>
            <a:r>
              <a:rPr lang="en-AU" sz="6800" dirty="0">
                <a:latin typeface="Helvetica Neue Thin"/>
                <a:cs typeface="Helvetica Neue Thin"/>
              </a:rPr>
              <a:t> </a:t>
            </a:r>
            <a:r>
              <a:rPr lang="en-AU" sz="6800" dirty="0" err="1">
                <a:latin typeface="Helvetica Neue Thin"/>
                <a:cs typeface="Helvetica Neue Thin"/>
              </a:rPr>
              <a:t>altra</a:t>
            </a:r>
            <a:r>
              <a:rPr lang="en-AU" sz="6800" dirty="0">
                <a:latin typeface="Helvetica Neue Thin"/>
                <a:cs typeface="Helvetica Neue Thin"/>
              </a:rPr>
              <a:t> dal </a:t>
            </a:r>
            <a:r>
              <a:rPr lang="en-AU" sz="6800" dirty="0" err="1">
                <a:latin typeface="Helvetica Neue Thin"/>
                <a:cs typeface="Helvetica Neue Thin"/>
              </a:rPr>
              <a:t>pensiero</a:t>
            </a:r>
            <a:r>
              <a:rPr lang="en-AU" sz="6800" dirty="0">
                <a:latin typeface="Helvetica Neue Thin"/>
                <a:cs typeface="Helvetica Neue Thin"/>
              </a:rPr>
              <a:t> (</a:t>
            </a:r>
            <a:r>
              <a:rPr lang="en-AU" sz="6800" dirty="0" err="1">
                <a:latin typeface="Helvetica Neue Thin"/>
                <a:cs typeface="Helvetica Neue Thin"/>
              </a:rPr>
              <a:t>inteso</a:t>
            </a:r>
            <a:r>
              <a:rPr lang="en-AU" sz="6800" dirty="0">
                <a:latin typeface="Helvetica Neue Thin"/>
                <a:cs typeface="Helvetica Neue Thin"/>
              </a:rPr>
              <a:t> come </a:t>
            </a:r>
            <a:r>
              <a:rPr lang="en-AU" sz="6800" dirty="0" err="1">
                <a:latin typeface="Helvetica Neue Thin"/>
                <a:cs typeface="Helvetica Neue Thin"/>
              </a:rPr>
              <a:t>ente</a:t>
            </a:r>
            <a:r>
              <a:rPr lang="en-AU" sz="6800" dirty="0">
                <a:latin typeface="Helvetica Neue Thin"/>
                <a:cs typeface="Helvetica Neue Thin"/>
              </a:rPr>
              <a:t> </a:t>
            </a:r>
            <a:r>
              <a:rPr lang="en-AU" sz="6800" dirty="0" err="1">
                <a:latin typeface="Helvetica Neue Thin"/>
                <a:cs typeface="Helvetica Neue Thin"/>
              </a:rPr>
              <a:t>fisico</a:t>
            </a:r>
            <a:r>
              <a:rPr lang="en-AU" sz="6800" dirty="0">
                <a:latin typeface="Helvetica Neue Thin"/>
                <a:cs typeface="Helvetica Neue Thin"/>
              </a:rPr>
              <a:t> </a:t>
            </a:r>
            <a:r>
              <a:rPr lang="en-AU" sz="6800" dirty="0" err="1">
                <a:latin typeface="Helvetica Neue Thin"/>
                <a:cs typeface="Helvetica Neue Thin"/>
              </a:rPr>
              <a:t>fra</a:t>
            </a:r>
            <a:r>
              <a:rPr lang="en-AU" sz="6800" dirty="0">
                <a:latin typeface="Helvetica Neue Thin"/>
                <a:cs typeface="Helvetica Neue Thin"/>
              </a:rPr>
              <a:t> </a:t>
            </a:r>
            <a:r>
              <a:rPr lang="en-AU" sz="6800" dirty="0" err="1">
                <a:latin typeface="Helvetica Neue Thin"/>
                <a:cs typeface="Helvetica Neue Thin"/>
              </a:rPr>
              <a:t>gli</a:t>
            </a:r>
            <a:r>
              <a:rPr lang="en-AU" sz="6800" dirty="0">
                <a:latin typeface="Helvetica Neue Thin"/>
                <a:cs typeface="Helvetica Neue Thin"/>
              </a:rPr>
              <a:t> </a:t>
            </a:r>
            <a:r>
              <a:rPr lang="en-AU" sz="6800" dirty="0" err="1">
                <a:latin typeface="Helvetica Neue Thin"/>
                <a:cs typeface="Helvetica Neue Thin"/>
              </a:rPr>
              <a:t>altri</a:t>
            </a:r>
            <a:r>
              <a:rPr lang="en-AU" sz="6800" dirty="0">
                <a:latin typeface="Helvetica Neue Thin"/>
                <a:cs typeface="Helvetica Neue Thin"/>
              </a:rPr>
              <a:t> </a:t>
            </a:r>
            <a:r>
              <a:rPr lang="en-AU" sz="6800" dirty="0" err="1">
                <a:latin typeface="Helvetica Neue Thin"/>
                <a:cs typeface="Helvetica Neue Thin"/>
              </a:rPr>
              <a:t>enti</a:t>
            </a:r>
            <a:r>
              <a:rPr lang="en-AU" sz="6800" dirty="0">
                <a:latin typeface="Helvetica Neue Thin"/>
                <a:cs typeface="Helvetica Neue Thin"/>
              </a:rPr>
              <a:t>, non </a:t>
            </a:r>
            <a:r>
              <a:rPr lang="en-AU" sz="6800" dirty="0" err="1">
                <a:latin typeface="Helvetica Neue Thin"/>
                <a:cs typeface="Helvetica Neue Thin"/>
              </a:rPr>
              <a:t>intenzionalmente</a:t>
            </a:r>
            <a:r>
              <a:rPr lang="en-AU" sz="6800" dirty="0">
                <a:latin typeface="Helvetica Neue Thin"/>
                <a:cs typeface="Helvetica Neue Thin"/>
              </a:rPr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AU" sz="6800" dirty="0">
                <a:latin typeface="Helvetica Neue Thin"/>
                <a:cs typeface="Helvetica Neue Thin"/>
              </a:rPr>
              <a:t>1.b</a:t>
            </a:r>
            <a:r>
              <a:rPr lang="en-AU" sz="6800" baseline="30000" dirty="0">
                <a:latin typeface="Helvetica Neue Thin"/>
                <a:cs typeface="Helvetica Neue Thin"/>
              </a:rPr>
              <a:t>I</a:t>
            </a:r>
            <a:r>
              <a:rPr lang="en-AU" sz="6800" dirty="0">
                <a:latin typeface="Helvetica Neue Thin"/>
                <a:cs typeface="Helvetica Neue Thin"/>
              </a:rPr>
              <a:t>) </a:t>
            </a:r>
            <a:r>
              <a:rPr lang="en-AU" sz="6800" dirty="0" err="1">
                <a:latin typeface="Helvetica Neue Thin"/>
                <a:cs typeface="Helvetica Neue Thin"/>
              </a:rPr>
              <a:t>L’affermazione</a:t>
            </a:r>
            <a:r>
              <a:rPr lang="en-AU" sz="6800" dirty="0">
                <a:latin typeface="Helvetica Neue Thin"/>
                <a:cs typeface="Helvetica Neue Thin"/>
              </a:rPr>
              <a:t> «il </a:t>
            </a:r>
            <a:r>
              <a:rPr lang="en-AU" sz="6800" dirty="0" err="1">
                <a:latin typeface="Helvetica Neue Thin"/>
                <a:cs typeface="Helvetica Neue Thin"/>
              </a:rPr>
              <a:t>pensiero</a:t>
            </a:r>
            <a:r>
              <a:rPr lang="en-AU" sz="6800" dirty="0">
                <a:latin typeface="Helvetica Neue Thin"/>
                <a:cs typeface="Helvetica Neue Thin"/>
              </a:rPr>
              <a:t> </a:t>
            </a:r>
            <a:r>
              <a:rPr lang="en-AU" sz="6800" dirty="0" err="1">
                <a:latin typeface="Helvetica Neue Thin"/>
                <a:cs typeface="Helvetica Neue Thin"/>
              </a:rPr>
              <a:t>coglie</a:t>
            </a:r>
            <a:r>
              <a:rPr lang="en-AU" sz="6800" dirty="0">
                <a:latin typeface="Helvetica Neue Thin"/>
                <a:cs typeface="Helvetica Neue Thin"/>
              </a:rPr>
              <a:t> la </a:t>
            </a:r>
            <a:r>
              <a:rPr lang="en-AU" sz="6800" dirty="0" err="1">
                <a:latin typeface="Helvetica Neue Thin"/>
                <a:cs typeface="Helvetica Neue Thin"/>
              </a:rPr>
              <a:t>realtà</a:t>
            </a:r>
            <a:r>
              <a:rPr lang="en-AU" sz="6800" dirty="0">
                <a:latin typeface="Helvetica Neue Thin"/>
                <a:cs typeface="Helvetica Neue Thin"/>
              </a:rPr>
              <a:t>» non </a:t>
            </a:r>
            <a:r>
              <a:rPr lang="en-AU" sz="6800" dirty="0" err="1">
                <a:latin typeface="Helvetica Neue Thin"/>
                <a:cs typeface="Helvetica Neue Thin"/>
              </a:rPr>
              <a:t>è</a:t>
            </a:r>
            <a:r>
              <a:rPr lang="en-AU" sz="6800" dirty="0">
                <a:latin typeface="Helvetica Neue Thin"/>
                <a:cs typeface="Helvetica Neue Thin"/>
              </a:rPr>
              <a:t> una conclusion </a:t>
            </a:r>
            <a:r>
              <a:rPr lang="en-AU" sz="6800" dirty="0" err="1">
                <a:latin typeface="Helvetica Neue Thin"/>
                <a:cs typeface="Helvetica Neue Thin"/>
              </a:rPr>
              <a:t>ingiustificata</a:t>
            </a:r>
            <a:r>
              <a:rPr lang="en-AU" sz="6800" dirty="0">
                <a:latin typeface="Helvetica Neue Thin"/>
                <a:cs typeface="Helvetica Neue Thin"/>
              </a:rPr>
              <a:t> a </a:t>
            </a:r>
            <a:r>
              <a:rPr lang="en-AU" sz="6800" dirty="0" err="1">
                <a:latin typeface="Helvetica Neue Thin"/>
                <a:cs typeface="Helvetica Neue Thin"/>
              </a:rPr>
              <a:t>partire</a:t>
            </a:r>
            <a:r>
              <a:rPr lang="en-AU" sz="6800" dirty="0">
                <a:latin typeface="Helvetica Neue Thin"/>
                <a:cs typeface="Helvetica Neue Thin"/>
              </a:rPr>
              <a:t> da 1.a ma </a:t>
            </a:r>
            <a:r>
              <a:rPr lang="en-AU" sz="6800" dirty="0" err="1">
                <a:latin typeface="Helvetica Neue Thin"/>
                <a:cs typeface="Helvetica Neue Thin"/>
              </a:rPr>
              <a:t>è</a:t>
            </a:r>
            <a:r>
              <a:rPr lang="en-AU" sz="6800" dirty="0">
                <a:latin typeface="Helvetica Neue Thin"/>
                <a:cs typeface="Helvetica Neue Thin"/>
              </a:rPr>
              <a:t> la </a:t>
            </a:r>
            <a:r>
              <a:rPr lang="en-AU" sz="6800" dirty="0" err="1">
                <a:latin typeface="Helvetica Neue Thin"/>
                <a:cs typeface="Helvetica Neue Thin"/>
              </a:rPr>
              <a:t>reale</a:t>
            </a:r>
            <a:r>
              <a:rPr lang="en-AU" sz="6800" dirty="0">
                <a:latin typeface="Helvetica Neue Thin"/>
                <a:cs typeface="Helvetica Neue Thin"/>
              </a:rPr>
              <a:t> </a:t>
            </a:r>
            <a:r>
              <a:rPr lang="en-AU" sz="6800" dirty="0" err="1">
                <a:latin typeface="Helvetica Neue Thin"/>
                <a:cs typeface="Helvetica Neue Thin"/>
              </a:rPr>
              <a:t>premessa</a:t>
            </a:r>
            <a:r>
              <a:rPr lang="en-AU" sz="6800" dirty="0">
                <a:latin typeface="Helvetica Neue Thin"/>
                <a:cs typeface="Helvetica Neue Thin"/>
              </a:rPr>
              <a:t> di 1.a</a:t>
            </a:r>
            <a:r>
              <a:rPr lang="en-AU" sz="6800" baseline="30000" dirty="0">
                <a:latin typeface="Helvetica Neue Thin"/>
                <a:cs typeface="Helvetica Neue Thin"/>
              </a:rPr>
              <a:t>I</a:t>
            </a:r>
            <a:r>
              <a:rPr lang="en-AU" sz="6800" dirty="0">
                <a:latin typeface="Helvetica Neue Thin"/>
                <a:cs typeface="Helvetica Neue Thin"/>
              </a:rPr>
              <a:t>)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it-IT" sz="7700" dirty="0">
              <a:latin typeface="Helvetica Neue Thin"/>
              <a:cs typeface="Helvetica Neue Thin"/>
            </a:endParaRPr>
          </a:p>
        </p:txBody>
      </p:sp>
    </p:spTree>
    <p:extLst>
      <p:ext uri="{BB962C8B-B14F-4D97-AF65-F5344CB8AC3E}">
        <p14:creationId xmlns:p14="http://schemas.microsoft.com/office/powerpoint/2010/main" val="354562642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3842821" y="946143"/>
            <a:ext cx="16185439" cy="2582090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/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r>
              <a:rPr lang="it-IT" i="1" dirty="0"/>
              <a:t>Commento alla II fase</a:t>
            </a:r>
            <a:endParaRPr dirty="0"/>
          </a:p>
        </p:txBody>
      </p:sp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2822018" y="3528233"/>
            <a:ext cx="18978072" cy="77770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6800" i="1" dirty="0">
                <a:latin typeface="Helvetica Neue Thin"/>
                <a:cs typeface="Helvetica Neue Thin"/>
              </a:rPr>
              <a:t>La </a:t>
            </a:r>
            <a:r>
              <a:rPr lang="en-GB" sz="6800" i="1" dirty="0" err="1">
                <a:latin typeface="Helvetica Neue Thin"/>
                <a:cs typeface="Helvetica Neue Thin"/>
              </a:rPr>
              <a:t>seconda</a:t>
            </a:r>
            <a:r>
              <a:rPr lang="en-GB" sz="6800" i="1" dirty="0">
                <a:latin typeface="Helvetica Neue Thin"/>
                <a:cs typeface="Helvetica Neue Thin"/>
              </a:rPr>
              <a:t> </a:t>
            </a:r>
            <a:r>
              <a:rPr lang="en-GB" sz="6800" i="1" dirty="0" err="1">
                <a:latin typeface="Helvetica Neue Thin"/>
                <a:cs typeface="Helvetica Neue Thin"/>
              </a:rPr>
              <a:t>fase</a:t>
            </a:r>
            <a:r>
              <a:rPr lang="en-GB" sz="6800" i="1" dirty="0">
                <a:latin typeface="Helvetica Neue Thin"/>
                <a:cs typeface="Helvetica Neue Thin"/>
              </a:rPr>
              <a:t> </a:t>
            </a:r>
            <a:r>
              <a:rPr lang="en-GB" sz="6800" i="1" dirty="0" err="1">
                <a:latin typeface="Helvetica Neue Thin"/>
                <a:cs typeface="Helvetica Neue Thin"/>
              </a:rPr>
              <a:t>è</a:t>
            </a:r>
            <a:r>
              <a:rPr lang="en-GB" sz="6800" i="1" dirty="0">
                <a:latin typeface="Helvetica Neue Thin"/>
                <a:cs typeface="Helvetica Neue Thin"/>
              </a:rPr>
              <a:t> una “</a:t>
            </a:r>
            <a:r>
              <a:rPr lang="en-GB" sz="6800" i="1" dirty="0" err="1">
                <a:latin typeface="Helvetica Neue Thin"/>
                <a:cs typeface="Helvetica Neue Thin"/>
              </a:rPr>
              <a:t>pretesa</a:t>
            </a:r>
            <a:r>
              <a:rPr lang="en-GB" sz="6800" i="1" dirty="0">
                <a:latin typeface="Helvetica Neue Thin"/>
                <a:cs typeface="Helvetica Neue Thin"/>
              </a:rPr>
              <a:t>” </a:t>
            </a:r>
            <a:r>
              <a:rPr lang="en-GB" sz="6800" i="1" dirty="0" err="1">
                <a:latin typeface="Helvetica Neue Thin"/>
                <a:cs typeface="Helvetica Neue Thin"/>
              </a:rPr>
              <a:t>correzione</a:t>
            </a:r>
            <a:r>
              <a:rPr lang="en-GB" sz="6800" i="1" dirty="0">
                <a:latin typeface="Helvetica Neue Thin"/>
                <a:cs typeface="Helvetica Neue Thin"/>
              </a:rPr>
              <a:t> </a:t>
            </a:r>
            <a:r>
              <a:rPr lang="en-GB" sz="6800" i="1" dirty="0" err="1">
                <a:latin typeface="Helvetica Neue Thin"/>
                <a:cs typeface="Helvetica Neue Thin"/>
              </a:rPr>
              <a:t>delle</a:t>
            </a:r>
            <a:r>
              <a:rPr lang="en-GB" sz="6800" i="1" dirty="0">
                <a:latin typeface="Helvetica Neue Thin"/>
                <a:cs typeface="Helvetica Neue Thin"/>
              </a:rPr>
              <a:t> </a:t>
            </a:r>
            <a:r>
              <a:rPr lang="en-GB" sz="6800" i="1" dirty="0" err="1">
                <a:latin typeface="Helvetica Neue Thin"/>
                <a:cs typeface="Helvetica Neue Thin"/>
              </a:rPr>
              <a:t>pretese</a:t>
            </a:r>
            <a:r>
              <a:rPr lang="en-GB" sz="6800" i="1" dirty="0">
                <a:latin typeface="Helvetica Neue Thin"/>
                <a:cs typeface="Helvetica Neue Thin"/>
              </a:rPr>
              <a:t> </a:t>
            </a:r>
            <a:r>
              <a:rPr lang="en-GB" sz="6800" i="1" dirty="0" err="1">
                <a:latin typeface="Helvetica Neue Thin"/>
                <a:cs typeface="Helvetica Neue Thin"/>
              </a:rPr>
              <a:t>incoerenze</a:t>
            </a:r>
            <a:r>
              <a:rPr lang="en-GB" sz="6800" i="1" dirty="0">
                <a:latin typeface="Helvetica Neue Thin"/>
                <a:cs typeface="Helvetica Neue Thin"/>
              </a:rPr>
              <a:t> </a:t>
            </a:r>
            <a:r>
              <a:rPr lang="en-GB" sz="6800" i="1" dirty="0" err="1">
                <a:latin typeface="Helvetica Neue Thin"/>
                <a:cs typeface="Helvetica Neue Thin"/>
              </a:rPr>
              <a:t>della</a:t>
            </a:r>
            <a:r>
              <a:rPr lang="en-GB" sz="6800" i="1" dirty="0">
                <a:latin typeface="Helvetica Neue Thin"/>
                <a:cs typeface="Helvetica Neue Thin"/>
              </a:rPr>
              <a:t> I </a:t>
            </a:r>
            <a:r>
              <a:rPr lang="en-GB" sz="6800" i="1" dirty="0" err="1">
                <a:latin typeface="Helvetica Neue Thin"/>
                <a:cs typeface="Helvetica Neue Thin"/>
              </a:rPr>
              <a:t>fase</a:t>
            </a:r>
            <a:r>
              <a:rPr lang="en-GB" sz="6800" i="1" dirty="0">
                <a:latin typeface="Helvetica Neue Thin"/>
                <a:cs typeface="Helvetica Neue Thin"/>
              </a:rPr>
              <a:t>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6800" dirty="0">
                <a:latin typeface="Helvetica Neue Thin"/>
                <a:cs typeface="Helvetica Neue Thin"/>
              </a:rPr>
              <a:t>2.a</a:t>
            </a:r>
            <a:r>
              <a:rPr lang="en-GB" sz="6800" baseline="30000" dirty="0">
                <a:latin typeface="Helvetica Neue Thin"/>
                <a:cs typeface="Helvetica Neue Thin"/>
              </a:rPr>
              <a:t>I</a:t>
            </a:r>
            <a:r>
              <a:rPr lang="en-GB" sz="6800" dirty="0">
                <a:latin typeface="Helvetica Neue Thin"/>
                <a:cs typeface="Helvetica Neue Thin"/>
              </a:rPr>
              <a:t>) La </a:t>
            </a:r>
            <a:r>
              <a:rPr lang="en-GB" sz="6800" dirty="0" err="1">
                <a:latin typeface="Helvetica Neue Thin"/>
                <a:cs typeface="Helvetica Neue Thin"/>
              </a:rPr>
              <a:t>realtà</a:t>
            </a:r>
            <a:r>
              <a:rPr lang="en-GB" sz="6800" dirty="0">
                <a:latin typeface="Helvetica Neue Thin"/>
                <a:cs typeface="Helvetica Neue Thin"/>
              </a:rPr>
              <a:t> </a:t>
            </a:r>
            <a:r>
              <a:rPr lang="en-GB" sz="6800" dirty="0" err="1">
                <a:latin typeface="Helvetica Neue Thin"/>
                <a:cs typeface="Helvetica Neue Thin"/>
              </a:rPr>
              <a:t>è</a:t>
            </a:r>
            <a:r>
              <a:rPr lang="en-GB" sz="6800" dirty="0">
                <a:latin typeface="Helvetica Neue Thin"/>
                <a:cs typeface="Helvetica Neue Thin"/>
              </a:rPr>
              <a:t> </a:t>
            </a:r>
            <a:r>
              <a:rPr lang="en-GB" sz="6800" dirty="0" err="1">
                <a:latin typeface="Helvetica Neue Thin"/>
                <a:cs typeface="Helvetica Neue Thin"/>
              </a:rPr>
              <a:t>altra</a:t>
            </a:r>
            <a:r>
              <a:rPr lang="en-GB" sz="6800" dirty="0">
                <a:latin typeface="Helvetica Neue Thin"/>
                <a:cs typeface="Helvetica Neue Thin"/>
              </a:rPr>
              <a:t> dal </a:t>
            </a:r>
            <a:r>
              <a:rPr lang="en-GB" sz="6800" dirty="0" err="1">
                <a:latin typeface="Helvetica Neue Thin"/>
                <a:cs typeface="Helvetica Neue Thin"/>
              </a:rPr>
              <a:t>pensiero</a:t>
            </a:r>
            <a:r>
              <a:rPr lang="en-GB" sz="6800" dirty="0">
                <a:latin typeface="Helvetica Neue Thin"/>
                <a:cs typeface="Helvetica Neue Thin"/>
              </a:rPr>
              <a:t> (non solo </a:t>
            </a:r>
            <a:r>
              <a:rPr lang="en-GB" sz="6800" dirty="0" err="1">
                <a:latin typeface="Helvetica Neue Thin"/>
                <a:cs typeface="Helvetica Neue Thin"/>
              </a:rPr>
              <a:t>realmente</a:t>
            </a:r>
            <a:r>
              <a:rPr lang="en-GB" sz="6800" dirty="0">
                <a:latin typeface="Helvetica Neue Thin"/>
                <a:cs typeface="Helvetica Neue Thin"/>
              </a:rPr>
              <a:t>, ma </a:t>
            </a:r>
            <a:r>
              <a:rPr lang="en-GB" sz="6800" dirty="0" err="1">
                <a:latin typeface="Helvetica Neue Thin"/>
                <a:cs typeface="Helvetica Neue Thin"/>
              </a:rPr>
              <a:t>intenzionalmente</a:t>
            </a:r>
            <a:r>
              <a:rPr lang="en-GB" sz="6800" dirty="0">
                <a:latin typeface="Helvetica Neue Thin"/>
                <a:cs typeface="Helvetica Neue Thin"/>
              </a:rPr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6800" dirty="0">
                <a:latin typeface="Helvetica Neue Thin"/>
                <a:cs typeface="Helvetica Neue Thin"/>
              </a:rPr>
              <a:t>2.b</a:t>
            </a:r>
            <a:r>
              <a:rPr lang="en-GB" sz="6800" baseline="30000" dirty="0">
                <a:latin typeface="Helvetica Neue Thin"/>
                <a:cs typeface="Helvetica Neue Thin"/>
              </a:rPr>
              <a:t>I</a:t>
            </a:r>
            <a:r>
              <a:rPr lang="en-GB" sz="6800" dirty="0">
                <a:latin typeface="Helvetica Neue Thin"/>
                <a:cs typeface="Helvetica Neue Thin"/>
              </a:rPr>
              <a:t>) Se </a:t>
            </a:r>
            <a:r>
              <a:rPr lang="en-GB" sz="6800" dirty="0" err="1">
                <a:latin typeface="Helvetica Neue Thin"/>
                <a:cs typeface="Helvetica Neue Thin"/>
              </a:rPr>
              <a:t>è</a:t>
            </a:r>
            <a:r>
              <a:rPr lang="en-GB" sz="6800" dirty="0">
                <a:latin typeface="Helvetica Neue Thin"/>
                <a:cs typeface="Helvetica Neue Thin"/>
              </a:rPr>
              <a:t> vera 2.a</a:t>
            </a:r>
            <a:r>
              <a:rPr lang="en-GB" sz="6800" baseline="30000" dirty="0">
                <a:latin typeface="Helvetica Neue Thin"/>
                <a:cs typeface="Helvetica Neue Thin"/>
              </a:rPr>
              <a:t>I</a:t>
            </a:r>
            <a:r>
              <a:rPr lang="en-GB" sz="6800" dirty="0">
                <a:latin typeface="Helvetica Neue Thin"/>
                <a:cs typeface="Helvetica Neue Thin"/>
              </a:rPr>
              <a:t>, il </a:t>
            </a:r>
            <a:r>
              <a:rPr lang="en-GB" sz="6800" dirty="0" err="1">
                <a:latin typeface="Helvetica Neue Thin"/>
                <a:cs typeface="Helvetica Neue Thin"/>
              </a:rPr>
              <a:t>pensiero</a:t>
            </a:r>
            <a:r>
              <a:rPr lang="en-GB" sz="6800" dirty="0">
                <a:latin typeface="Helvetica Neue Thin"/>
                <a:cs typeface="Helvetica Neue Thin"/>
              </a:rPr>
              <a:t> non </a:t>
            </a:r>
            <a:r>
              <a:rPr lang="en-GB" sz="6800" dirty="0" err="1">
                <a:latin typeface="Helvetica Neue Thin"/>
                <a:cs typeface="Helvetica Neue Thin"/>
              </a:rPr>
              <a:t>cogle</a:t>
            </a:r>
            <a:r>
              <a:rPr lang="en-GB" sz="6800" dirty="0">
                <a:latin typeface="Helvetica Neue Thin"/>
                <a:cs typeface="Helvetica Neue Thin"/>
              </a:rPr>
              <a:t> e non </a:t>
            </a:r>
            <a:r>
              <a:rPr lang="en-GB" sz="6800" dirty="0" err="1">
                <a:latin typeface="Helvetica Neue Thin"/>
                <a:cs typeface="Helvetica Neue Thin"/>
              </a:rPr>
              <a:t>coglierà</a:t>
            </a:r>
            <a:r>
              <a:rPr lang="en-GB" sz="6800" dirty="0">
                <a:latin typeface="Helvetica Neue Thin"/>
                <a:cs typeface="Helvetica Neue Thin"/>
              </a:rPr>
              <a:t> </a:t>
            </a:r>
            <a:r>
              <a:rPr lang="en-GB" sz="6800" dirty="0" err="1">
                <a:latin typeface="Helvetica Neue Thin"/>
                <a:cs typeface="Helvetica Neue Thin"/>
              </a:rPr>
              <a:t>mai</a:t>
            </a:r>
            <a:r>
              <a:rPr lang="en-GB" sz="6800" dirty="0">
                <a:latin typeface="Helvetica Neue Thin"/>
                <a:cs typeface="Helvetica Neue Thin"/>
              </a:rPr>
              <a:t> la </a:t>
            </a:r>
            <a:r>
              <a:rPr lang="en-GB" sz="6800" dirty="0" err="1">
                <a:latin typeface="Helvetica Neue Thin"/>
                <a:cs typeface="Helvetica Neue Thin"/>
              </a:rPr>
              <a:t>realtà</a:t>
            </a:r>
            <a:r>
              <a:rPr lang="en-GB" sz="6800" dirty="0">
                <a:latin typeface="Helvetica Neue Thin"/>
                <a:cs typeface="Helvetica Neue Thin"/>
              </a:rPr>
              <a:t> ma </a:t>
            </a:r>
            <a:r>
              <a:rPr lang="en-GB" sz="6800" dirty="0" err="1">
                <a:latin typeface="Helvetica Neue Thin"/>
                <a:cs typeface="Helvetica Neue Thin"/>
              </a:rPr>
              <a:t>soltanto</a:t>
            </a:r>
            <a:r>
              <a:rPr lang="en-GB" sz="6800" dirty="0">
                <a:latin typeface="Helvetica Neue Thin"/>
                <a:cs typeface="Helvetica Neue Thin"/>
              </a:rPr>
              <a:t> una </a:t>
            </a:r>
            <a:r>
              <a:rPr lang="en-GB" sz="6800" dirty="0" err="1">
                <a:latin typeface="Helvetica Neue Thin"/>
                <a:cs typeface="Helvetica Neue Thin"/>
              </a:rPr>
              <a:t>rappresentazione</a:t>
            </a:r>
            <a:r>
              <a:rPr lang="en-GB" sz="6800" dirty="0">
                <a:latin typeface="Helvetica Neue Thin"/>
                <a:cs typeface="Helvetica Neue Thin"/>
              </a:rPr>
              <a:t> </a:t>
            </a:r>
            <a:r>
              <a:rPr lang="en-GB" sz="6800" dirty="0" err="1">
                <a:latin typeface="Helvetica Neue Thin"/>
                <a:cs typeface="Helvetica Neue Thin"/>
              </a:rPr>
              <a:t>mentale</a:t>
            </a:r>
            <a:r>
              <a:rPr lang="en-GB" sz="6800" dirty="0">
                <a:latin typeface="Helvetica Neue Thin"/>
                <a:cs typeface="Helvetica Neue Thin"/>
              </a:rPr>
              <a:t> (idea, phaenomenon, …). </a:t>
            </a:r>
          </a:p>
        </p:txBody>
      </p:sp>
    </p:spTree>
    <p:extLst>
      <p:ext uri="{BB962C8B-B14F-4D97-AF65-F5344CB8AC3E}">
        <p14:creationId xmlns:p14="http://schemas.microsoft.com/office/powerpoint/2010/main" val="3975494167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3842821" y="946143"/>
            <a:ext cx="16185439" cy="2582090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/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r>
              <a:rPr lang="it-IT" i="1" dirty="0"/>
              <a:t>Commento alla III Fase</a:t>
            </a:r>
            <a:endParaRPr dirty="0"/>
          </a:p>
        </p:txBody>
      </p:sp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2854584" y="4493313"/>
            <a:ext cx="18978072" cy="687021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6000" i="1" dirty="0">
                <a:latin typeface="Helvetica Neue Thin"/>
                <a:cs typeface="Helvetica Neue Thin"/>
              </a:rPr>
              <a:t>La III </a:t>
            </a:r>
            <a:r>
              <a:rPr lang="en-GB" sz="6000" i="1" dirty="0" err="1">
                <a:latin typeface="Helvetica Neue Thin"/>
                <a:cs typeface="Helvetica Neue Thin"/>
              </a:rPr>
              <a:t>Fase</a:t>
            </a:r>
            <a:r>
              <a:rPr lang="en-GB" sz="6000" i="1" dirty="0">
                <a:latin typeface="Helvetica Neue Thin"/>
                <a:cs typeface="Helvetica Neue Thin"/>
              </a:rPr>
              <a:t> </a:t>
            </a:r>
            <a:r>
              <a:rPr lang="en-GB" sz="6000" i="1" dirty="0" err="1">
                <a:latin typeface="Helvetica Neue Thin"/>
                <a:cs typeface="Helvetica Neue Thin"/>
              </a:rPr>
              <a:t>è</a:t>
            </a:r>
            <a:r>
              <a:rPr lang="en-GB" sz="6000" i="1" dirty="0">
                <a:latin typeface="Helvetica Neue Thin"/>
                <a:cs typeface="Helvetica Neue Thin"/>
              </a:rPr>
              <a:t> una </a:t>
            </a:r>
            <a:r>
              <a:rPr lang="en-GB" sz="6000" i="1" dirty="0" err="1">
                <a:latin typeface="Helvetica Neue Thin"/>
                <a:cs typeface="Helvetica Neue Thin"/>
              </a:rPr>
              <a:t>pretesa</a:t>
            </a:r>
            <a:r>
              <a:rPr lang="en-GB" sz="6000" i="1" dirty="0">
                <a:latin typeface="Helvetica Neue Thin"/>
                <a:cs typeface="Helvetica Neue Thin"/>
              </a:rPr>
              <a:t> </a:t>
            </a:r>
            <a:r>
              <a:rPr lang="en-GB" sz="6000" i="1" dirty="0" err="1">
                <a:latin typeface="Helvetica Neue Thin"/>
                <a:cs typeface="Helvetica Neue Thin"/>
              </a:rPr>
              <a:t>correzione</a:t>
            </a:r>
            <a:r>
              <a:rPr lang="en-GB" sz="6000" i="1" dirty="0">
                <a:latin typeface="Helvetica Neue Thin"/>
                <a:cs typeface="Helvetica Neue Thin"/>
              </a:rPr>
              <a:t> alle </a:t>
            </a:r>
            <a:r>
              <a:rPr lang="en-GB" sz="6000" i="1" dirty="0" err="1">
                <a:latin typeface="Helvetica Neue Thin"/>
                <a:cs typeface="Helvetica Neue Thin"/>
              </a:rPr>
              <a:t>pretese</a:t>
            </a:r>
            <a:r>
              <a:rPr lang="en-GB" sz="6000" i="1" dirty="0">
                <a:latin typeface="Helvetica Neue Thin"/>
                <a:cs typeface="Helvetica Neue Thin"/>
              </a:rPr>
              <a:t> </a:t>
            </a:r>
            <a:r>
              <a:rPr lang="en-GB" sz="6000" i="1" dirty="0" err="1">
                <a:latin typeface="Helvetica Neue Thin"/>
                <a:cs typeface="Helvetica Neue Thin"/>
              </a:rPr>
              <a:t>correzioni</a:t>
            </a:r>
            <a:r>
              <a:rPr lang="en-GB" sz="6000" i="1" dirty="0">
                <a:latin typeface="Helvetica Neue Thin"/>
                <a:cs typeface="Helvetica Neue Thin"/>
              </a:rPr>
              <a:t> </a:t>
            </a:r>
            <a:r>
              <a:rPr lang="en-GB" sz="6000" i="1" dirty="0" err="1">
                <a:latin typeface="Helvetica Neue Thin"/>
                <a:cs typeface="Helvetica Neue Thin"/>
              </a:rPr>
              <a:t>apportate</a:t>
            </a:r>
            <a:r>
              <a:rPr lang="en-GB" sz="6000" i="1" dirty="0">
                <a:latin typeface="Helvetica Neue Thin"/>
                <a:cs typeface="Helvetica Neue Thin"/>
              </a:rPr>
              <a:t> </a:t>
            </a:r>
            <a:r>
              <a:rPr lang="en-GB" sz="6000" i="1" dirty="0" err="1">
                <a:latin typeface="Helvetica Neue Thin"/>
                <a:cs typeface="Helvetica Neue Thin"/>
              </a:rPr>
              <a:t>dalla</a:t>
            </a:r>
            <a:r>
              <a:rPr lang="en-GB" sz="6000" i="1" dirty="0">
                <a:latin typeface="Helvetica Neue Thin"/>
                <a:cs typeface="Helvetica Neue Thin"/>
              </a:rPr>
              <a:t> II </a:t>
            </a:r>
            <a:r>
              <a:rPr lang="en-GB" sz="6000" i="1" dirty="0" err="1">
                <a:latin typeface="Helvetica Neue Thin"/>
                <a:cs typeface="Helvetica Neue Thin"/>
              </a:rPr>
              <a:t>Fase</a:t>
            </a:r>
            <a:r>
              <a:rPr lang="en-GB" sz="6000" i="1" dirty="0">
                <a:latin typeface="Helvetica Neue Thin"/>
                <a:cs typeface="Helvetica Neue Thin"/>
              </a:rPr>
              <a:t> </a:t>
            </a:r>
            <a:r>
              <a:rPr lang="en-GB" sz="6000" i="1" dirty="0" err="1">
                <a:latin typeface="Helvetica Neue Thin"/>
                <a:cs typeface="Helvetica Neue Thin"/>
              </a:rPr>
              <a:t>alla</a:t>
            </a:r>
            <a:r>
              <a:rPr lang="en-GB" sz="6000" i="1" dirty="0">
                <a:latin typeface="Helvetica Neue Thin"/>
                <a:cs typeface="Helvetica Neue Thin"/>
              </a:rPr>
              <a:t> I </a:t>
            </a:r>
            <a:r>
              <a:rPr lang="en-GB" sz="6000" i="1" dirty="0" err="1">
                <a:latin typeface="Helvetica Neue Thin"/>
                <a:cs typeface="Helvetica Neue Thin"/>
              </a:rPr>
              <a:t>Fase</a:t>
            </a:r>
            <a:r>
              <a:rPr lang="en-GB" sz="6000" i="1" dirty="0">
                <a:latin typeface="Helvetica Neue Thin"/>
                <a:cs typeface="Helvetica Neue Thin"/>
              </a:rPr>
              <a:t>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6000" dirty="0">
                <a:latin typeface="Helvetica Neue Thin"/>
                <a:cs typeface="Helvetica Neue Thin"/>
              </a:rPr>
              <a:t>3.a</a:t>
            </a:r>
            <a:r>
              <a:rPr lang="en-GB" sz="6000" baseline="30000" dirty="0">
                <a:latin typeface="Helvetica Neue Thin"/>
                <a:cs typeface="Helvetica Neue Thin"/>
              </a:rPr>
              <a:t>I</a:t>
            </a:r>
            <a:r>
              <a:rPr lang="en-GB" sz="6000" dirty="0">
                <a:latin typeface="Helvetica Neue Thin"/>
                <a:cs typeface="Helvetica Neue Thin"/>
              </a:rPr>
              <a:t>) La </a:t>
            </a:r>
            <a:r>
              <a:rPr lang="en-GB" sz="6000" dirty="0" err="1">
                <a:latin typeface="Helvetica Neue Thin"/>
                <a:cs typeface="Helvetica Neue Thin"/>
              </a:rPr>
              <a:t>realtà</a:t>
            </a:r>
            <a:r>
              <a:rPr lang="en-GB" sz="6000" dirty="0">
                <a:latin typeface="Helvetica Neue Thin"/>
                <a:cs typeface="Helvetica Neue Thin"/>
              </a:rPr>
              <a:t> non </a:t>
            </a:r>
            <a:r>
              <a:rPr lang="en-GB" sz="6000" dirty="0" err="1">
                <a:latin typeface="Helvetica Neue Thin"/>
                <a:cs typeface="Helvetica Neue Thin"/>
              </a:rPr>
              <a:t>è</a:t>
            </a:r>
            <a:r>
              <a:rPr lang="en-GB" sz="6000" dirty="0">
                <a:latin typeface="Helvetica Neue Thin"/>
                <a:cs typeface="Helvetica Neue Thin"/>
              </a:rPr>
              <a:t> </a:t>
            </a:r>
            <a:r>
              <a:rPr lang="en-GB" sz="6000" dirty="0" err="1">
                <a:latin typeface="Helvetica Neue Thin"/>
                <a:cs typeface="Helvetica Neue Thin"/>
              </a:rPr>
              <a:t>altra</a:t>
            </a:r>
            <a:r>
              <a:rPr lang="en-GB" sz="6000" dirty="0">
                <a:latin typeface="Helvetica Neue Thin"/>
                <a:cs typeface="Helvetica Neue Thin"/>
              </a:rPr>
              <a:t> dal </a:t>
            </a:r>
            <a:r>
              <a:rPr lang="en-GB" sz="6000" dirty="0" err="1">
                <a:latin typeface="Helvetica Neue Thin"/>
                <a:cs typeface="Helvetica Neue Thin"/>
              </a:rPr>
              <a:t>pensiero</a:t>
            </a:r>
            <a:r>
              <a:rPr lang="en-GB" sz="6000" i="1" dirty="0">
                <a:latin typeface="Helvetica Neue Thin"/>
                <a:cs typeface="Helvetica Neue Thin"/>
              </a:rPr>
              <a:t> </a:t>
            </a:r>
            <a:r>
              <a:rPr lang="en-GB" sz="6000" dirty="0">
                <a:latin typeface="Helvetica Neue Thin"/>
                <a:cs typeface="Helvetica Neue Thin"/>
              </a:rPr>
              <a:t>(</a:t>
            </a:r>
            <a:r>
              <a:rPr lang="en-GB" sz="6000" dirty="0" err="1">
                <a:latin typeface="Helvetica Neue Thin"/>
                <a:cs typeface="Helvetica Neue Thin"/>
              </a:rPr>
              <a:t>fisicamente</a:t>
            </a:r>
            <a:r>
              <a:rPr lang="en-GB" sz="6000" dirty="0">
                <a:latin typeface="Helvetica Neue Thin"/>
                <a:cs typeface="Helvetica Neue Thin"/>
              </a:rPr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6000" dirty="0">
                <a:latin typeface="Helvetica Neue Thin"/>
                <a:cs typeface="Helvetica Neue Thin"/>
              </a:rPr>
              <a:t>3.b</a:t>
            </a:r>
            <a:r>
              <a:rPr lang="en-GB" sz="6000" baseline="30000" dirty="0">
                <a:latin typeface="Helvetica Neue Thin"/>
                <a:cs typeface="Helvetica Neue Thin"/>
              </a:rPr>
              <a:t>I</a:t>
            </a:r>
            <a:r>
              <a:rPr lang="en-GB" sz="6000" dirty="0">
                <a:latin typeface="Helvetica Neue Thin"/>
                <a:cs typeface="Helvetica Neue Thin"/>
              </a:rPr>
              <a:t>) In </a:t>
            </a:r>
            <a:r>
              <a:rPr lang="en-GB" sz="6000" dirty="0" err="1">
                <a:latin typeface="Helvetica Neue Thin"/>
                <a:cs typeface="Helvetica Neue Thin"/>
              </a:rPr>
              <a:t>conseguenza</a:t>
            </a:r>
            <a:r>
              <a:rPr lang="en-GB" sz="6000" dirty="0">
                <a:latin typeface="Helvetica Neue Thin"/>
                <a:cs typeface="Helvetica Neue Thin"/>
              </a:rPr>
              <a:t>  di 3.a</a:t>
            </a:r>
            <a:r>
              <a:rPr lang="en-GB" sz="6000" baseline="30000" dirty="0">
                <a:latin typeface="Helvetica Neue Thin"/>
                <a:cs typeface="Helvetica Neue Thin"/>
              </a:rPr>
              <a:t>I</a:t>
            </a:r>
            <a:r>
              <a:rPr lang="en-GB" sz="6000" dirty="0">
                <a:latin typeface="Helvetica Neue Thin"/>
                <a:cs typeface="Helvetica Neue Thin"/>
              </a:rPr>
              <a:t>, </a:t>
            </a:r>
            <a:r>
              <a:rPr lang="en-GB" sz="6000" dirty="0" err="1">
                <a:latin typeface="Helvetica Neue Thin"/>
                <a:cs typeface="Helvetica Neue Thin"/>
              </a:rPr>
              <a:t>allora</a:t>
            </a:r>
            <a:r>
              <a:rPr lang="en-GB" sz="6000" dirty="0">
                <a:latin typeface="Helvetica Neue Thin"/>
                <a:cs typeface="Helvetica Neue Thin"/>
              </a:rPr>
              <a:t> il </a:t>
            </a:r>
            <a:r>
              <a:rPr lang="en-GB" sz="6000" dirty="0" err="1">
                <a:latin typeface="Helvetica Neue Thin"/>
                <a:cs typeface="Helvetica Neue Thin"/>
              </a:rPr>
              <a:t>Pensiero</a:t>
            </a:r>
            <a:r>
              <a:rPr lang="en-GB" sz="6000" dirty="0">
                <a:latin typeface="Helvetica Neue Thin"/>
                <a:cs typeface="Helvetica Neue Thin"/>
              </a:rPr>
              <a:t> non </a:t>
            </a:r>
            <a:r>
              <a:rPr lang="en-GB" sz="6000" dirty="0" err="1">
                <a:latin typeface="Helvetica Neue Thin"/>
                <a:cs typeface="Helvetica Neue Thin"/>
              </a:rPr>
              <a:t>soltanto</a:t>
            </a:r>
            <a:r>
              <a:rPr lang="en-GB" sz="6000" dirty="0">
                <a:latin typeface="Helvetica Neue Thin"/>
                <a:cs typeface="Helvetica Neue Thin"/>
              </a:rPr>
              <a:t> </a:t>
            </a:r>
            <a:r>
              <a:rPr lang="en-GB" sz="6000" i="1" dirty="0">
                <a:latin typeface="Helvetica Neue Thin"/>
                <a:cs typeface="Helvetica Neue Thin"/>
              </a:rPr>
              <a:t> </a:t>
            </a:r>
            <a:r>
              <a:rPr lang="en-GB" sz="6000" i="1" dirty="0" err="1">
                <a:latin typeface="Helvetica Neue Thin"/>
                <a:cs typeface="Helvetica Neue Thin"/>
              </a:rPr>
              <a:t>coglie</a:t>
            </a:r>
            <a:r>
              <a:rPr lang="en-GB" sz="6000" i="1" dirty="0">
                <a:latin typeface="Helvetica Neue Thin"/>
                <a:cs typeface="Helvetica Neue Thin"/>
              </a:rPr>
              <a:t> </a:t>
            </a:r>
            <a:r>
              <a:rPr lang="en-GB" sz="6000" dirty="0">
                <a:latin typeface="Helvetica Neue Thin"/>
                <a:cs typeface="Helvetica Neue Thin"/>
              </a:rPr>
              <a:t>la </a:t>
            </a:r>
            <a:r>
              <a:rPr lang="en-GB" sz="6000" dirty="0" err="1">
                <a:latin typeface="Helvetica Neue Thin"/>
                <a:cs typeface="Helvetica Neue Thin"/>
              </a:rPr>
              <a:t>Realtà</a:t>
            </a:r>
            <a:r>
              <a:rPr lang="en-GB" sz="6000" dirty="0">
                <a:latin typeface="Helvetica Neue Thin"/>
                <a:cs typeface="Helvetica Neue Thin"/>
              </a:rPr>
              <a:t>, ma la genera e la produce: </a:t>
            </a:r>
          </a:p>
          <a:p>
            <a:pPr marL="444500" lvl="1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5000" dirty="0">
                <a:latin typeface="Helvetica Neue Thin"/>
                <a:cs typeface="Helvetica Neue Thin"/>
              </a:rPr>
              <a:t>- idea= </a:t>
            </a:r>
            <a:r>
              <a:rPr lang="en-GB" sz="5000" dirty="0" err="1">
                <a:latin typeface="Helvetica Neue Thin"/>
                <a:cs typeface="Helvetica Neue Thin"/>
              </a:rPr>
              <a:t>logicamente</a:t>
            </a:r>
            <a:r>
              <a:rPr lang="en-GB" sz="5000" dirty="0">
                <a:latin typeface="Helvetica Neue Thin"/>
                <a:cs typeface="Helvetica Neue Thin"/>
              </a:rPr>
              <a:t> </a:t>
            </a:r>
            <a:r>
              <a:rPr lang="en-GB" sz="5000" dirty="0" err="1">
                <a:latin typeface="Helvetica Neue Thin"/>
                <a:cs typeface="Helvetica Neue Thin"/>
              </a:rPr>
              <a:t>generata</a:t>
            </a:r>
            <a:r>
              <a:rPr lang="en-GB" sz="5000" dirty="0">
                <a:latin typeface="Helvetica Neue Thin"/>
                <a:cs typeface="Helvetica Neue Thin"/>
              </a:rPr>
              <a:t>; </a:t>
            </a:r>
          </a:p>
          <a:p>
            <a:pPr marL="444500" lvl="1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5000" dirty="0">
                <a:latin typeface="Helvetica Neue Thin"/>
                <a:cs typeface="Helvetica Neue Thin"/>
              </a:rPr>
              <a:t>- nature= </a:t>
            </a:r>
            <a:r>
              <a:rPr lang="en-GB" sz="5000" dirty="0" err="1">
                <a:latin typeface="Helvetica Neue Thin"/>
                <a:cs typeface="Helvetica Neue Thin"/>
              </a:rPr>
              <a:t>fisicamente</a:t>
            </a:r>
            <a:r>
              <a:rPr lang="en-GB" sz="5000" dirty="0">
                <a:latin typeface="Helvetica Neue Thin"/>
                <a:cs typeface="Helvetica Neue Thin"/>
              </a:rPr>
              <a:t> </a:t>
            </a:r>
            <a:r>
              <a:rPr lang="en-GB" sz="5000" dirty="0" err="1">
                <a:latin typeface="Helvetica Neue Thin"/>
                <a:cs typeface="Helvetica Neue Thin"/>
              </a:rPr>
              <a:t>generata</a:t>
            </a:r>
            <a:r>
              <a:rPr lang="en-GB" sz="5000" dirty="0">
                <a:latin typeface="Helvetica Neue Thin"/>
                <a:cs typeface="Helvetica Neue Thin"/>
              </a:rPr>
              <a:t>; </a:t>
            </a:r>
          </a:p>
          <a:p>
            <a:pPr marL="444500" lvl="1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5000" dirty="0">
                <a:latin typeface="Helvetica Neue Thin"/>
                <a:cs typeface="Helvetica Neue Thin"/>
              </a:rPr>
              <a:t>- spirit = </a:t>
            </a:r>
            <a:r>
              <a:rPr lang="en-GB" sz="5000" dirty="0" err="1">
                <a:latin typeface="Helvetica Neue Thin"/>
                <a:cs typeface="Helvetica Neue Thin"/>
              </a:rPr>
              <a:t>assolutamente</a:t>
            </a:r>
            <a:r>
              <a:rPr lang="en-GB" sz="5000" dirty="0">
                <a:latin typeface="Helvetica Neue Thin"/>
                <a:cs typeface="Helvetica Neue Thin"/>
              </a:rPr>
              <a:t> </a:t>
            </a:r>
            <a:r>
              <a:rPr lang="en-GB" sz="5000" dirty="0" err="1">
                <a:latin typeface="Helvetica Neue Thin"/>
                <a:cs typeface="Helvetica Neue Thin"/>
              </a:rPr>
              <a:t>generata</a:t>
            </a:r>
            <a:r>
              <a:rPr lang="en-GB" sz="5000" dirty="0">
                <a:latin typeface="Helvetica Neue Thin"/>
                <a:cs typeface="Helvetica Neue Thin"/>
              </a:rPr>
              <a:t> o auto-</a:t>
            </a:r>
            <a:r>
              <a:rPr lang="en-GB" sz="5000" dirty="0" err="1">
                <a:latin typeface="Helvetica Neue Thin"/>
                <a:cs typeface="Helvetica Neue Thin"/>
              </a:rPr>
              <a:t>generata</a:t>
            </a:r>
            <a:endParaRPr lang="en-GB" sz="5000" dirty="0">
              <a:latin typeface="Helvetica Neue Thin"/>
              <a:cs typeface="Helvetica Neue Thin"/>
            </a:endParaRPr>
          </a:p>
        </p:txBody>
      </p:sp>
    </p:spTree>
    <p:extLst>
      <p:ext uri="{BB962C8B-B14F-4D97-AF65-F5344CB8AC3E}">
        <p14:creationId xmlns:p14="http://schemas.microsoft.com/office/powerpoint/2010/main" val="137007547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3842821" y="946143"/>
            <a:ext cx="16185439" cy="1984278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/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r>
              <a:rPr lang="it-IT" i="1" dirty="0"/>
              <a:t>Conclusioni </a:t>
            </a:r>
            <a:br>
              <a:rPr lang="it-IT" i="1" dirty="0"/>
            </a:br>
            <a:endParaRPr dirty="0"/>
          </a:p>
        </p:txBody>
      </p:sp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2857616" y="4493313"/>
            <a:ext cx="18978072" cy="6870210"/>
          </a:xfrm>
          <a:prstGeom prst="rect">
            <a:avLst/>
          </a:prstGeom>
          <a:ln w="12700">
            <a:solidFill>
              <a:srgbClr val="F7F7F7"/>
            </a:solidFill>
            <a:miter lim="400000"/>
          </a:ln>
        </p:spPr>
        <p:txBody>
          <a:bodyPr lIns="50800" tIns="50800" rIns="50800" bIns="50800" anchor="ctr"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</a:pPr>
            <a:r>
              <a:rPr lang="en-GB" sz="6000" dirty="0">
                <a:latin typeface="Helvetica Neue Thin"/>
                <a:cs typeface="Helvetica Neue Thin"/>
              </a:rPr>
              <a:t>- </a:t>
            </a:r>
            <a:r>
              <a:rPr lang="en-GB" sz="6000" dirty="0" err="1">
                <a:latin typeface="Helvetica Neue Thin"/>
                <a:cs typeface="Helvetica Neue Thin"/>
              </a:rPr>
              <a:t>Esiste</a:t>
            </a:r>
            <a:r>
              <a:rPr lang="en-GB" sz="6000" dirty="0">
                <a:latin typeface="Helvetica Neue Thin"/>
                <a:cs typeface="Helvetica Neue Thin"/>
              </a:rPr>
              <a:t> solo </a:t>
            </a:r>
            <a:r>
              <a:rPr lang="en-GB" sz="6000" dirty="0" err="1">
                <a:latin typeface="Helvetica Neue Thin"/>
                <a:cs typeface="Helvetica Neue Thin"/>
              </a:rPr>
              <a:t>l’essere</a:t>
            </a:r>
            <a:r>
              <a:rPr lang="en-GB" sz="6000" dirty="0">
                <a:latin typeface="Helvetica Neue Thin"/>
                <a:cs typeface="Helvetica Neue Thin"/>
              </a:rPr>
              <a:t> </a:t>
            </a:r>
            <a:r>
              <a:rPr lang="en-GB" sz="6000" dirty="0" err="1">
                <a:latin typeface="Helvetica Neue Thin"/>
                <a:cs typeface="Helvetica Neue Thin"/>
              </a:rPr>
              <a:t>reale</a:t>
            </a:r>
            <a:r>
              <a:rPr lang="en-GB" sz="6000" dirty="0">
                <a:latin typeface="Helvetica Neue Thin"/>
                <a:cs typeface="Helvetica Neue Thin"/>
              </a:rPr>
              <a:t>, e </a:t>
            </a:r>
            <a:r>
              <a:rPr lang="en-GB" sz="6000" dirty="0" err="1">
                <a:latin typeface="Helvetica Neue Thin"/>
                <a:cs typeface="Helvetica Neue Thin"/>
              </a:rPr>
              <a:t>giunge</a:t>
            </a:r>
            <a:r>
              <a:rPr lang="en-GB" sz="6000" dirty="0">
                <a:latin typeface="Helvetica Neue Thin"/>
                <a:cs typeface="Helvetica Neue Thin"/>
              </a:rPr>
              <a:t> a </a:t>
            </a:r>
            <a:r>
              <a:rPr lang="en-GB" sz="6000" dirty="0" err="1">
                <a:latin typeface="Helvetica Neue Thin"/>
                <a:cs typeface="Helvetica Neue Thin"/>
              </a:rPr>
              <a:t>chiarezza</a:t>
            </a:r>
            <a:r>
              <a:rPr lang="en-GB" sz="6000" dirty="0">
                <a:latin typeface="Helvetica Neue Thin"/>
                <a:cs typeface="Helvetica Neue Thin"/>
              </a:rPr>
              <a:t> </a:t>
            </a:r>
            <a:r>
              <a:rPr lang="en-GB" sz="6000" dirty="0" err="1">
                <a:latin typeface="Helvetica Neue Thin"/>
                <a:cs typeface="Helvetica Neue Thin"/>
              </a:rPr>
              <a:t>nel</a:t>
            </a:r>
            <a:r>
              <a:rPr lang="en-GB" sz="6000" dirty="0">
                <a:latin typeface="Helvetica Neue Thin"/>
                <a:cs typeface="Helvetica Neue Thin"/>
              </a:rPr>
              <a:t> </a:t>
            </a:r>
            <a:r>
              <a:rPr lang="en-GB" sz="6000" dirty="0" err="1">
                <a:latin typeface="Helvetica Neue Thin"/>
                <a:cs typeface="Helvetica Neue Thin"/>
              </a:rPr>
              <a:t>pensiero</a:t>
            </a:r>
            <a:r>
              <a:rPr lang="en-GB" sz="6000" dirty="0">
                <a:latin typeface="Helvetica Neue Thin"/>
                <a:cs typeface="Helvetica Neue Thin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</a:pPr>
            <a:r>
              <a:rPr lang="en-GB" sz="6000" dirty="0">
                <a:latin typeface="Helvetica Neue Thin"/>
                <a:cs typeface="Helvetica Neue Thin"/>
              </a:rPr>
              <a:t>- Il </a:t>
            </a:r>
            <a:r>
              <a:rPr lang="en-GB" sz="6000" dirty="0" err="1">
                <a:latin typeface="Helvetica Neue Thin"/>
                <a:cs typeface="Helvetica Neue Thin"/>
              </a:rPr>
              <a:t>pensiero</a:t>
            </a:r>
            <a:r>
              <a:rPr lang="en-GB" sz="6000" dirty="0">
                <a:latin typeface="Helvetica Neue Thin"/>
                <a:cs typeface="Helvetica Neue Thin"/>
              </a:rPr>
              <a:t> non </a:t>
            </a:r>
            <a:r>
              <a:rPr lang="en-GB" sz="6000" dirty="0" err="1">
                <a:latin typeface="Helvetica Neue Thin"/>
                <a:cs typeface="Helvetica Neue Thin"/>
              </a:rPr>
              <a:t>è</a:t>
            </a:r>
            <a:r>
              <a:rPr lang="en-GB" sz="6000" dirty="0">
                <a:latin typeface="Helvetica Neue Thin"/>
                <a:cs typeface="Helvetica Neue Thin"/>
              </a:rPr>
              <a:t> una </a:t>
            </a:r>
            <a:r>
              <a:rPr lang="en-GB" sz="6000" dirty="0" err="1">
                <a:latin typeface="Helvetica Neue Thin"/>
                <a:cs typeface="Helvetica Neue Thin"/>
              </a:rPr>
              <a:t>sorta</a:t>
            </a:r>
            <a:r>
              <a:rPr lang="en-GB" sz="6000" dirty="0">
                <a:latin typeface="Helvetica Neue Thin"/>
                <a:cs typeface="Helvetica Neue Thin"/>
              </a:rPr>
              <a:t> di anti-physis causata </a:t>
            </a:r>
            <a:r>
              <a:rPr lang="en-GB" sz="6000" dirty="0" err="1">
                <a:latin typeface="Helvetica Neue Thin"/>
                <a:cs typeface="Helvetica Neue Thin"/>
              </a:rPr>
              <a:t>dall’essere</a:t>
            </a:r>
            <a:r>
              <a:rPr lang="en-GB" sz="6000" dirty="0">
                <a:latin typeface="Helvetica Neue Thin"/>
                <a:cs typeface="Helvetica Neue Thin"/>
              </a:rPr>
              <a:t> “</a:t>
            </a:r>
            <a:r>
              <a:rPr lang="en-GB" sz="6000" dirty="0" err="1">
                <a:latin typeface="Helvetica Neue Thin"/>
                <a:cs typeface="Helvetica Neue Thin"/>
              </a:rPr>
              <a:t>materiale</a:t>
            </a:r>
            <a:r>
              <a:rPr lang="en-GB" sz="6000" dirty="0">
                <a:latin typeface="Helvetica Neue Thin"/>
                <a:cs typeface="Helvetica Neue Thin"/>
              </a:rPr>
              <a:t>”, </a:t>
            </a:r>
            <a:r>
              <a:rPr lang="en-GB" sz="6000" dirty="0" err="1">
                <a:latin typeface="Helvetica Neue Thin"/>
                <a:cs typeface="Helvetica Neue Thin"/>
              </a:rPr>
              <a:t>esterno</a:t>
            </a:r>
            <a:r>
              <a:rPr lang="en-GB" sz="6000" dirty="0">
                <a:latin typeface="Helvetica Neue Thin"/>
                <a:cs typeface="Helvetica Neue Thin"/>
              </a:rPr>
              <a:t> (le idee non </a:t>
            </a:r>
            <a:r>
              <a:rPr lang="en-GB" sz="6000" dirty="0" err="1">
                <a:latin typeface="Helvetica Neue Thin"/>
                <a:cs typeface="Helvetica Neue Thin"/>
              </a:rPr>
              <a:t>sono</a:t>
            </a:r>
            <a:r>
              <a:rPr lang="en-GB" sz="6000" dirty="0">
                <a:latin typeface="Helvetica Neue Thin"/>
                <a:cs typeface="Helvetica Neue Thin"/>
              </a:rPr>
              <a:t> quasi-entia)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</a:pPr>
            <a:r>
              <a:rPr lang="en-GB" sz="6000" dirty="0">
                <a:latin typeface="Helvetica Neue Thin"/>
                <a:cs typeface="Helvetica Neue Thin"/>
              </a:rPr>
              <a:t> - </a:t>
            </a:r>
            <a:r>
              <a:rPr lang="en-GB" sz="6000" dirty="0" err="1">
                <a:latin typeface="Helvetica Neue Thin"/>
                <a:cs typeface="Helvetica Neue Thin"/>
              </a:rPr>
              <a:t>Pensare</a:t>
            </a:r>
            <a:r>
              <a:rPr lang="en-GB" sz="6000" dirty="0">
                <a:latin typeface="Helvetica Neue Thin"/>
                <a:cs typeface="Helvetica Neue Thin"/>
              </a:rPr>
              <a:t> non </a:t>
            </a:r>
            <a:r>
              <a:rPr lang="en-GB" sz="6000" dirty="0" err="1">
                <a:latin typeface="Helvetica Neue Thin"/>
                <a:cs typeface="Helvetica Neue Thin"/>
              </a:rPr>
              <a:t>è</a:t>
            </a:r>
            <a:r>
              <a:rPr lang="en-GB" sz="6000" dirty="0">
                <a:latin typeface="Helvetica Neue Thin"/>
                <a:cs typeface="Helvetica Neue Thin"/>
              </a:rPr>
              <a:t> “</a:t>
            </a:r>
            <a:r>
              <a:rPr lang="en-GB" sz="6000" dirty="0" err="1">
                <a:latin typeface="Helvetica Neue Thin"/>
                <a:cs typeface="Helvetica Neue Thin"/>
              </a:rPr>
              <a:t>rispecchiare</a:t>
            </a:r>
            <a:r>
              <a:rPr lang="en-GB" sz="6000" dirty="0">
                <a:latin typeface="Helvetica Neue Thin"/>
                <a:cs typeface="Helvetica Neue Thin"/>
              </a:rPr>
              <a:t>” (</a:t>
            </a:r>
            <a:r>
              <a:rPr lang="en-GB" sz="6000" dirty="0" err="1">
                <a:latin typeface="Helvetica Neue Thin"/>
                <a:cs typeface="Helvetica Neue Thin"/>
              </a:rPr>
              <a:t>atto</a:t>
            </a:r>
            <a:r>
              <a:rPr lang="en-GB" sz="6000" dirty="0">
                <a:latin typeface="Helvetica Neue Thin"/>
                <a:cs typeface="Helvetica Neue Thin"/>
              </a:rPr>
              <a:t> </a:t>
            </a:r>
            <a:r>
              <a:rPr lang="en-GB" sz="6000" dirty="0" err="1">
                <a:latin typeface="Helvetica Neue Thin"/>
                <a:cs typeface="Helvetica Neue Thin"/>
              </a:rPr>
              <a:t>secondario</a:t>
            </a:r>
            <a:r>
              <a:rPr lang="en-GB" sz="6000" dirty="0">
                <a:latin typeface="Helvetica Neue Thin"/>
                <a:cs typeface="Helvetica Neue Thin"/>
              </a:rPr>
              <a:t>) ma una </a:t>
            </a:r>
            <a:r>
              <a:rPr lang="en-GB" sz="6000" dirty="0" err="1">
                <a:latin typeface="Helvetica Neue Thin"/>
                <a:cs typeface="Helvetica Neue Thin"/>
              </a:rPr>
              <a:t>tto</a:t>
            </a:r>
            <a:r>
              <a:rPr lang="en-GB" sz="6000" dirty="0">
                <a:latin typeface="Helvetica Neue Thin"/>
                <a:cs typeface="Helvetica Neue Thin"/>
              </a:rPr>
              <a:t> </a:t>
            </a:r>
            <a:r>
              <a:rPr lang="en-GB" sz="6000" dirty="0" err="1">
                <a:latin typeface="Helvetica Neue Thin"/>
                <a:cs typeface="Helvetica Neue Thin"/>
              </a:rPr>
              <a:t>formale</a:t>
            </a:r>
            <a:r>
              <a:rPr lang="en-GB" sz="6000" dirty="0">
                <a:latin typeface="Helvetica Neue Thin"/>
                <a:cs typeface="Helvetica Neue Thin"/>
              </a:rPr>
              <a:t>. (Aristotle dice: </a:t>
            </a:r>
            <a:r>
              <a:rPr lang="en-GB" sz="6000" dirty="0" err="1">
                <a:latin typeface="Helvetica Neue Thin"/>
                <a:cs typeface="Helvetica Neue Thin"/>
              </a:rPr>
              <a:t>atto</a:t>
            </a:r>
            <a:r>
              <a:rPr lang="en-GB" sz="6000" dirty="0">
                <a:latin typeface="Helvetica Neue Thin"/>
                <a:cs typeface="Helvetica Neue Thin"/>
              </a:rPr>
              <a:t> </a:t>
            </a:r>
            <a:r>
              <a:rPr lang="en-GB" sz="6000" dirty="0" err="1">
                <a:latin typeface="Helvetica Neue Thin"/>
                <a:cs typeface="Helvetica Neue Thin"/>
              </a:rPr>
              <a:t>indipendente</a:t>
            </a:r>
            <a:r>
              <a:rPr lang="en-GB" sz="6000" dirty="0">
                <a:latin typeface="Helvetica Neue Thin"/>
                <a:cs typeface="Helvetica Neue Thin"/>
              </a:rPr>
              <a:t>, </a:t>
            </a:r>
            <a:r>
              <a:rPr lang="en-GB" sz="6000" dirty="0" err="1">
                <a:latin typeface="Helvetica Neue Thin"/>
                <a:cs typeface="Helvetica Neue Thin"/>
              </a:rPr>
              <a:t>perfetto</a:t>
            </a:r>
            <a:r>
              <a:rPr lang="en-GB" sz="6000" dirty="0">
                <a:latin typeface="Helvetica Neue Thin"/>
                <a:cs typeface="Helvetica Neue Thin"/>
              </a:rPr>
              <a:t>, </a:t>
            </a:r>
            <a:r>
              <a:rPr lang="en-GB" sz="6000" dirty="0" err="1">
                <a:latin typeface="Helvetica Neue Thin"/>
                <a:cs typeface="Helvetica Neue Thin"/>
              </a:rPr>
              <a:t>che</a:t>
            </a:r>
            <a:r>
              <a:rPr lang="en-GB" sz="6000" dirty="0">
                <a:latin typeface="Helvetica Neue Thin"/>
                <a:cs typeface="Helvetica Neue Thin"/>
              </a:rPr>
              <a:t> ah in </a:t>
            </a:r>
            <a:r>
              <a:rPr lang="en-GB" sz="6000" dirty="0" err="1">
                <a:latin typeface="Helvetica Neue Thin"/>
                <a:cs typeface="Helvetica Neue Thin"/>
              </a:rPr>
              <a:t>sé</a:t>
            </a:r>
            <a:r>
              <a:rPr lang="en-GB" sz="6000" dirty="0">
                <a:latin typeface="Helvetica Neue Thin"/>
                <a:cs typeface="Helvetica Neue Thin"/>
              </a:rPr>
              <a:t> </a:t>
            </a:r>
            <a:r>
              <a:rPr lang="en-GB" sz="6000" dirty="0" err="1">
                <a:latin typeface="Helvetica Neue Thin"/>
                <a:cs typeface="Helvetica Neue Thin"/>
              </a:rPr>
              <a:t>stesso</a:t>
            </a:r>
            <a:r>
              <a:rPr lang="en-GB" sz="6000" dirty="0">
                <a:latin typeface="Helvetica Neue Thin"/>
                <a:cs typeface="Helvetica Neue Thin"/>
              </a:rPr>
              <a:t> il proprio fine </a:t>
            </a:r>
            <a:r>
              <a:rPr lang="en-GB" sz="6000" i="1" dirty="0" err="1">
                <a:latin typeface="Helvetica Neue Thin"/>
                <a:cs typeface="Helvetica Neue Thin"/>
              </a:rPr>
              <a:t>Metaphysica</a:t>
            </a:r>
            <a:r>
              <a:rPr lang="en-GB" sz="6000">
                <a:latin typeface="Helvetica Neue Thin"/>
                <a:cs typeface="Helvetica Neue Thin"/>
              </a:rPr>
              <a:t>, IX, </a:t>
            </a:r>
            <a:r>
              <a:rPr lang="en-GB" sz="6000" dirty="0">
                <a:latin typeface="Helvetica Neue Thin"/>
                <a:cs typeface="Helvetica Neue Thin"/>
              </a:rPr>
              <a:t>3-6)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</a:pPr>
            <a:r>
              <a:rPr lang="it-IT" sz="6000" i="1" dirty="0">
                <a:latin typeface="Helvetica Neue Thin"/>
                <a:cs typeface="Helvetica Neue Thin"/>
              </a:rPr>
              <a:t> </a:t>
            </a:r>
            <a:endParaRPr lang="en-GB" sz="6000" i="1" dirty="0">
              <a:latin typeface="Helvetica Neue Thin"/>
              <a:cs typeface="Helvetica Neue Thin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</a:pPr>
            <a:r>
              <a:rPr lang="en-GB" sz="6000" i="1" dirty="0">
                <a:latin typeface="Helvetica Neue Thin"/>
                <a:cs typeface="Helvetica Neue Thin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</a:pPr>
            <a:endParaRPr lang="en-GB" sz="6000" i="1" dirty="0">
              <a:latin typeface="Helvetica Neue Thin"/>
              <a:cs typeface="Helvetica Neue Thin"/>
            </a:endParaRPr>
          </a:p>
        </p:txBody>
      </p:sp>
    </p:spTree>
    <p:extLst>
      <p:ext uri="{BB962C8B-B14F-4D97-AF65-F5344CB8AC3E}">
        <p14:creationId xmlns:p14="http://schemas.microsoft.com/office/powerpoint/2010/main" val="1957036789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3842821" y="946143"/>
            <a:ext cx="16185439" cy="1984278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/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r>
              <a:rPr lang="it-IT" i="1" dirty="0" err="1"/>
              <a:t>Conclusions</a:t>
            </a:r>
            <a:r>
              <a:rPr lang="it-IT" i="1" dirty="0"/>
              <a:t> (2)</a:t>
            </a:r>
            <a:br>
              <a:rPr lang="it-IT" i="1" dirty="0"/>
            </a:br>
            <a:endParaRPr dirty="0"/>
          </a:p>
        </p:txBody>
      </p:sp>
      <p:grpSp>
        <p:nvGrpSpPr>
          <p:cNvPr id="396" name="Group 396"/>
          <p:cNvGrpSpPr/>
          <p:nvPr/>
        </p:nvGrpSpPr>
        <p:grpSpPr>
          <a:xfrm>
            <a:off x="45835" y="12801864"/>
            <a:ext cx="5953542" cy="774467"/>
            <a:chOff x="0" y="0"/>
            <a:chExt cx="5953541" cy="774465"/>
          </a:xfrm>
        </p:grpSpPr>
        <p:sp>
          <p:nvSpPr>
            <p:cNvPr id="393" name="Shape 393"/>
            <p:cNvSpPr/>
            <p:nvPr/>
          </p:nvSpPr>
          <p:spPr>
            <a:xfrm rot="10800000">
              <a:off x="0" y="428345"/>
              <a:ext cx="1207631" cy="61228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atOff val="-3355"/>
                    <a:lumOff val="26614"/>
                  </a:schemeClr>
                </a:gs>
                <a:gs pos="100000">
                  <a:srgbClr val="116FCE"/>
                </a:gs>
              </a:gsLst>
              <a:lin ang="0" scaled="0"/>
            </a:gra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52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394" name="Shape 394"/>
            <p:cNvSpPr/>
            <p:nvPr/>
          </p:nvSpPr>
          <p:spPr>
            <a:xfrm>
              <a:off x="915538" y="143450"/>
              <a:ext cx="3584697" cy="631016"/>
            </a:xfrm>
            <a:prstGeom prst="rect">
              <a:avLst/>
            </a:prstGeom>
            <a:noFill/>
            <a:ln w="12700" cap="flat">
              <a:solidFill>
                <a:srgbClr val="F7F7F7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algn="r">
                <a:lnSpc>
                  <a:spcPct val="80000"/>
                </a:lnSpc>
                <a:defRPr sz="2600">
                  <a:latin typeface="Helvetica Neue Thin"/>
                  <a:ea typeface="Helvetica Neue Thin"/>
                  <a:cs typeface="Helvetica Neue Thin"/>
                  <a:sym typeface="Helvetica Neue Thin"/>
                </a:defRPr>
              </a:lvl1pPr>
            </a:lstStyle>
            <a:p>
              <a:r>
                <a:rPr lang="it-IT" dirty="0"/>
                <a:t>Gennaro Luise</a:t>
              </a:r>
            </a:p>
          </p:txBody>
        </p:sp>
        <p:pic>
          <p:nvPicPr>
            <p:cNvPr id="395" name="mce.pd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45910" y="0"/>
              <a:ext cx="1207632" cy="64371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2857616" y="4546615"/>
            <a:ext cx="18978072" cy="6521251"/>
          </a:xfrm>
          <a:prstGeom prst="rect">
            <a:avLst/>
          </a:prstGeom>
          <a:ln w="12700">
            <a:solidFill>
              <a:srgbClr val="F7F7F7"/>
            </a:solidFill>
            <a:miter lim="400000"/>
          </a:ln>
        </p:spPr>
        <p:txBody>
          <a:bodyPr lIns="50800" tIns="50800" rIns="50800" bIns="50800" anchor="ctr"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</a:pPr>
            <a:endParaRPr lang="en-GB" sz="6000" i="1" dirty="0">
              <a:latin typeface="Helvetica Neue Thin"/>
              <a:cs typeface="Helvetica Neue Thin"/>
            </a:endParaRPr>
          </a:p>
          <a:p>
            <a:pPr marL="857250" indent="-857250">
              <a:lnSpc>
                <a:spcPct val="120000"/>
              </a:lnSpc>
              <a:spcBef>
                <a:spcPts val="0"/>
              </a:spcBef>
              <a:buSzPct val="50000"/>
              <a:buFontTx/>
              <a:buChar char="-"/>
            </a:pPr>
            <a:r>
              <a:rPr lang="en-GB" sz="6000" dirty="0">
                <a:latin typeface="Helvetica Neue Thin"/>
                <a:cs typeface="Helvetica Neue Thin"/>
              </a:rPr>
              <a:t>Consciousness doesn’t modify it’s contents </a:t>
            </a:r>
          </a:p>
          <a:p>
            <a:pPr marL="857250" indent="-857250">
              <a:lnSpc>
                <a:spcPct val="120000"/>
              </a:lnSpc>
              <a:spcBef>
                <a:spcPts val="0"/>
              </a:spcBef>
              <a:buSzPct val="50000"/>
              <a:buFontTx/>
              <a:buChar char="-"/>
            </a:pPr>
            <a:r>
              <a:rPr lang="en-GB" sz="6000" dirty="0">
                <a:latin typeface="Helvetica Neue Thin"/>
                <a:cs typeface="Helvetica Neue Thin"/>
              </a:rPr>
              <a:t>Totality as a metaphysical question, as an object of inquiry, coincides with a philosophical idea of absolute, an idea of perfection and of totality (that we use to translate the idea or experience of God, and to order our own experience of </a:t>
            </a:r>
            <a:r>
              <a:rPr lang="en-GB" sz="6000" i="1" dirty="0">
                <a:latin typeface="Helvetica Neue Thin"/>
                <a:cs typeface="Helvetica Neue Thin"/>
              </a:rPr>
              <a:t>material</a:t>
            </a:r>
            <a:r>
              <a:rPr lang="en-GB" sz="6000" dirty="0">
                <a:latin typeface="Helvetica Neue Thin"/>
                <a:cs typeface="Helvetica Neue Thin"/>
              </a:rPr>
              <a:t> world) </a:t>
            </a:r>
          </a:p>
          <a:p>
            <a:pPr marL="857250" indent="-857250">
              <a:lnSpc>
                <a:spcPct val="120000"/>
              </a:lnSpc>
              <a:spcBef>
                <a:spcPts val="0"/>
              </a:spcBef>
              <a:buSzPct val="50000"/>
              <a:buFontTx/>
              <a:buChar char="-"/>
            </a:pPr>
            <a:r>
              <a:rPr lang="en-GB" sz="6000" dirty="0">
                <a:latin typeface="Helvetica Neue Thin"/>
                <a:cs typeface="Helvetica Neue Thin"/>
              </a:rPr>
              <a:t>To think is not only to reason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</a:pPr>
            <a:endParaRPr lang="en-GB" sz="6000" i="1" dirty="0">
              <a:latin typeface="Helvetica Neue Thin"/>
              <a:cs typeface="Helvetica Neue Thin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</a:pPr>
            <a:r>
              <a:rPr lang="en-GB" sz="6000" i="1" dirty="0">
                <a:latin typeface="Helvetica Neue Thin"/>
                <a:cs typeface="Helvetica Neue Thin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</a:pPr>
            <a:endParaRPr lang="en-GB" sz="6000" i="1" dirty="0">
              <a:latin typeface="Helvetica Neue Thin"/>
              <a:cs typeface="Helvetica Neue Thin"/>
            </a:endParaRPr>
          </a:p>
        </p:txBody>
      </p:sp>
    </p:spTree>
    <p:extLst>
      <p:ext uri="{BB962C8B-B14F-4D97-AF65-F5344CB8AC3E}">
        <p14:creationId xmlns:p14="http://schemas.microsoft.com/office/powerpoint/2010/main" val="55738955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White">
  <a:themeElements>
    <a:clrScheme name="White">
      <a:dk1>
        <a:srgbClr val="5B5A5B"/>
      </a:dk1>
      <a:lt1>
        <a:srgbClr val="F7F7F7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Impact"/>
        <a:ea typeface="Impact"/>
        <a:cs typeface="Impact"/>
      </a:majorFont>
      <a:minorFont>
        <a:latin typeface="Impact"/>
        <a:ea typeface="Impact"/>
        <a:cs typeface="Impac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9B8B9"/>
        </a:solidFill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001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2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001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400" b="0" i="0" u="none" strike="noStrike" cap="none" spc="0" normalizeH="0" baseline="0">
            <a:ln>
              <a:noFill/>
            </a:ln>
            <a:solidFill>
              <a:srgbClr val="5B5A5B"/>
            </a:solidFill>
            <a:effectLst/>
            <a:uFillTx/>
            <a:latin typeface="Helvetica Neue UltraLight"/>
            <a:ea typeface="Helvetica Neue UltraLight"/>
            <a:cs typeface="Helvetica Neue UltraLight"/>
            <a:sym typeface="Helvetica Neue Ultra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Impact"/>
        <a:ea typeface="Impact"/>
        <a:cs typeface="Impact"/>
      </a:majorFont>
      <a:minorFont>
        <a:latin typeface="Impact"/>
        <a:ea typeface="Impact"/>
        <a:cs typeface="Impac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9B8B9"/>
        </a:solidFill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001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2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001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400" b="0" i="0" u="none" strike="noStrike" cap="none" spc="0" normalizeH="0" baseline="0">
            <a:ln>
              <a:noFill/>
            </a:ln>
            <a:solidFill>
              <a:srgbClr val="5B5A5B"/>
            </a:solidFill>
            <a:effectLst/>
            <a:uFillTx/>
            <a:latin typeface="Helvetica Neue UltraLight"/>
            <a:ea typeface="Helvetica Neue UltraLight"/>
            <a:cs typeface="Helvetica Neue UltraLight"/>
            <a:sym typeface="Helvetica Neue Ultra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6506</TotalTime>
  <Words>509</Words>
  <Application>Microsoft Macintosh PowerPoint</Application>
  <PresentationFormat>Personalizzato</PresentationFormat>
  <Paragraphs>43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5" baseType="lpstr">
      <vt:lpstr>Gill Sans</vt:lpstr>
      <vt:lpstr>Helvetica Neue Bold Condensed</vt:lpstr>
      <vt:lpstr>Helvetica Neue Thin</vt:lpstr>
      <vt:lpstr>Helvetica Neue UltraLight</vt:lpstr>
      <vt:lpstr>Impact</vt:lpstr>
      <vt:lpstr>Lucida Grande</vt:lpstr>
      <vt:lpstr>White</vt:lpstr>
      <vt:lpstr>  Sintesi “hegeliana”: fasi della storia della filosofia?   I Fase: Filosofia Antica e Medievale</vt:lpstr>
      <vt:lpstr>II Fase: Filosofia Moderna</vt:lpstr>
      <vt:lpstr>III Fase Idealismo</vt:lpstr>
      <vt:lpstr>Commento alla «I Fase»</vt:lpstr>
      <vt:lpstr>Commento alla II fase</vt:lpstr>
      <vt:lpstr>Commento alla III Fase</vt:lpstr>
      <vt:lpstr>Conclusioni  </vt:lpstr>
      <vt:lpstr>Conclusions (2)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cp:lastModifiedBy>Gennaro Luise</cp:lastModifiedBy>
  <cp:revision>180</cp:revision>
  <dcterms:modified xsi:type="dcterms:W3CDTF">2021-10-14T07:47:08Z</dcterms:modified>
</cp:coreProperties>
</file>