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6"/>
  </p:normalViewPr>
  <p:slideViewPr>
    <p:cSldViewPr snapToGrid="0">
      <p:cViewPr varScale="1">
        <p:scale>
          <a:sx n="83" d="100"/>
          <a:sy n="83" d="100"/>
        </p:scale>
        <p:origin x="1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alhistory.org/" TargetMode="External"/><Relationship Id="rId2" Type="http://schemas.openxmlformats.org/officeDocument/2006/relationships/hyperlink" Target="https://www.ccohr.incite.columbia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ndfonline.com/journals/uohr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ohasa.org.z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hai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historiaoral.org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soitalia.org/" TargetMode="External"/><Relationship Id="rId2" Type="http://schemas.openxmlformats.org/officeDocument/2006/relationships/hyperlink" Target="https://www.aisoitalia.org/fonti-orali-studi-e-ricerch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oha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animorepository.dlsu.edu.ph/oht_maf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4B236-1C1C-FE15-7EFC-067AA7F91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METODOLOGIA STORICA PRATICA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1D2FB7-941C-1F02-B94A-970E892EE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Lezione 5 </a:t>
            </a:r>
            <a:r>
              <a:rPr lang="it-IT" dirty="0"/>
              <a:t>– Storia orale </a:t>
            </a:r>
          </a:p>
        </p:txBody>
      </p:sp>
    </p:spTree>
    <p:extLst>
      <p:ext uri="{BB962C8B-B14F-4D97-AF65-F5344CB8AC3E}">
        <p14:creationId xmlns:p14="http://schemas.microsoft.com/office/powerpoint/2010/main" val="139989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origini DELLA STORIA ORALE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0204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rgbClr val="0F0F0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 1948 Allan </a:t>
            </a:r>
            <a:r>
              <a:rPr lang="it-IT" sz="18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Nevins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storico dell’Università di Columbia, iniziò a registrare le memorie di persone significative nella vita americana</a:t>
            </a:r>
            <a:r>
              <a:rPr lang="it-IT" dirty="0">
                <a:effectLst/>
              </a:rPr>
              <a:t> (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Columbia Center for </a:t>
            </a:r>
            <a:r>
              <a:rPr lang="it-IT" sz="18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Oral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History)</a:t>
            </a:r>
          </a:p>
          <a:p>
            <a:pPr marL="0" indent="0" algn="just">
              <a:buNone/>
            </a:pPr>
            <a:r>
              <a:rPr lang="it-IT" dirty="0">
                <a:hlinkClick r:id="rId2"/>
              </a:rPr>
              <a:t>https://www.ccohr.incite.columbia.edu</a:t>
            </a:r>
            <a:endParaRPr lang="it-IT" dirty="0">
              <a:solidFill>
                <a:srgbClr val="0F0F0F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F0F0F"/>
                </a:solidFill>
                <a:latin typeface="Times New Roman" panose="02020603050405020304" pitchFamily="18" charset="0"/>
              </a:rPr>
              <a:t>L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it-IT" sz="18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Oral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History Association è stata fondata nel 1966 e conta circa 1200 membri, con incontri annuali che coinvolgono tipicamente il lavoro accademico. Le ricerche eseguite grazie al metodo della storia orale vengono pubblicate in una rivista: </a:t>
            </a:r>
            <a:r>
              <a:rPr lang="it-IT" sz="1800" i="1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Oral</a:t>
            </a:r>
            <a:r>
              <a:rPr lang="it-IT" sz="1800" i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History Review</a:t>
            </a:r>
            <a:r>
              <a:rPr lang="it-IT" sz="18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it-IT" dirty="0">
                <a:hlinkClick r:id="rId3"/>
              </a:rPr>
              <a:t>https://oralhistory.org</a:t>
            </a:r>
            <a:endParaRPr lang="it-IT" dirty="0">
              <a:solidFill>
                <a:srgbClr val="0F0F0F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hlinkClick r:id="rId4"/>
              </a:rPr>
              <a:t>https://www.tandfonline.com/journals/uohr20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91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STORIA ORALE in AFRICA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1807832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2006 è stata creata l’</a:t>
            </a:r>
            <a:r>
              <a:rPr lang="it-IT" sz="18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History Association of South Africa.</a:t>
            </a:r>
            <a:r>
              <a:rPr lang="it-IT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dirty="0">
                <a:hlinkClick r:id="rId2"/>
              </a:rPr>
              <a:t>https://ohasa.org.za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18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Vansina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(1929-2017)</a:t>
            </a:r>
            <a:r>
              <a:rPr lang="it-IT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it-IT" dirty="0"/>
          </a:p>
        </p:txBody>
      </p:sp>
      <p:pic>
        <p:nvPicPr>
          <p:cNvPr id="1026" name="Picture 2" descr="Oral Tradition: A Study in Historical Methodology book cover">
            <a:extLst>
              <a:ext uri="{FF2B5EF4-FFF2-40B4-BE49-F238E27FC236}">
                <a16:creationId xmlns:a16="http://schemas.microsoft.com/office/drawing/2014/main" id="{3D9BDDA9-8BAE-3AE3-F41B-6A507ECB0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3308"/>
            <a:ext cx="22860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is Guy has become a Complete Savage”—A Last Interview with Jan Vansina">
            <a:extLst>
              <a:ext uri="{FF2B5EF4-FFF2-40B4-BE49-F238E27FC236}">
                <a16:creationId xmlns:a16="http://schemas.microsoft.com/office/drawing/2014/main" id="{FF258BEE-71FC-7408-B205-F09417F08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4320908"/>
            <a:ext cx="34671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6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La STORIA ORALE in INDIA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22" y="2533937"/>
            <a:ext cx="5252230" cy="3100604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it-IT" sz="18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Hardiman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(1947, University of Warwick)</a:t>
            </a:r>
          </a:p>
          <a:p>
            <a:pPr marL="0" indent="0" algn="just">
              <a:buNone/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i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2012 è stata creata l’</a:t>
            </a:r>
            <a:r>
              <a:rPr lang="it-IT" sz="1800" i="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History Association of India, che riunisce accademici, scrittori e cineasti. L’associazione ha attualmente sede a Bangalore, nel sud dell’India, ed è guidata da Indira </a:t>
            </a:r>
            <a:r>
              <a:rPr lang="it-IT" sz="1800" i="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Chowdhury</a:t>
            </a:r>
            <a:r>
              <a:rPr lang="it-IT" sz="1800" i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 utilizza fonti orali per la storia della scienza in India. </a:t>
            </a:r>
          </a:p>
          <a:p>
            <a:pPr marL="0" indent="0" algn="just">
              <a:buNone/>
            </a:pPr>
            <a:r>
              <a:rPr lang="it-IT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https://ohai.info</a:t>
            </a:r>
            <a:endParaRPr lang="it-IT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pic>
        <p:nvPicPr>
          <p:cNvPr id="3074" name="Picture 2" descr="peasant resistance india 1858 1914 - AbeBooks">
            <a:extLst>
              <a:ext uri="{FF2B5EF4-FFF2-40B4-BE49-F238E27FC236}">
                <a16:creationId xmlns:a16="http://schemas.microsoft.com/office/drawing/2014/main" id="{FE8F24D5-F070-8B7F-0B49-B4B99773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415" y="2533937"/>
            <a:ext cx="2280963" cy="368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83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393" y="964692"/>
            <a:ext cx="8037471" cy="1188720"/>
          </a:xfrm>
        </p:spPr>
        <p:txBody>
          <a:bodyPr/>
          <a:lstStyle/>
          <a:p>
            <a:r>
              <a:rPr lang="it-IT" dirty="0"/>
              <a:t>4. La STORIA ORALE in AMERICA LATINA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22" y="2792704"/>
            <a:ext cx="5252230" cy="3100604"/>
          </a:xfrm>
        </p:spPr>
        <p:txBody>
          <a:bodyPr/>
          <a:lstStyle/>
          <a:p>
            <a:pPr marL="342900" indent="-342900" algn="just">
              <a:buAutoNum type="alphaLcPeriod"/>
            </a:pPr>
            <a:r>
              <a:rPr lang="it-IT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«testimonio»: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Rigoberta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Menchù</a:t>
            </a:r>
            <a:r>
              <a:rPr lang="it-IT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Elisabeth Burgos</a:t>
            </a:r>
            <a:r>
              <a:rPr lang="it-IT" sz="180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lphaLcPeriod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progetti sulle popolazioni indigene; </a:t>
            </a:r>
          </a:p>
          <a:p>
            <a:pPr marL="342900" indent="-342900" algn="just">
              <a:buAutoNum type="alphaLcPeriod"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1994 – la fondazione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dell’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Associação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Brasileira de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História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(ABHO) - la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História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https://www.historiaoral.org.br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i="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pic>
        <p:nvPicPr>
          <p:cNvPr id="5122" name="Picture 2" descr="Me llamo Rigoberta Menchœ y as' me naci— la conciencia: 9788422645177 -  AbeBooks">
            <a:extLst>
              <a:ext uri="{FF2B5EF4-FFF2-40B4-BE49-F238E27FC236}">
                <a16:creationId xmlns:a16="http://schemas.microsoft.com/office/drawing/2014/main" id="{AFB81FAE-2335-9794-1B8D-2DC0336BC6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t="6249" r="14249" b="9172"/>
          <a:stretch/>
        </p:blipFill>
        <p:spPr bwMode="auto">
          <a:xfrm>
            <a:off x="7845221" y="2524478"/>
            <a:ext cx="2507469" cy="383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6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393" y="964692"/>
            <a:ext cx="8037471" cy="1188720"/>
          </a:xfrm>
        </p:spPr>
        <p:txBody>
          <a:bodyPr/>
          <a:lstStyle/>
          <a:p>
            <a:r>
              <a:rPr lang="it-IT" dirty="0"/>
              <a:t>5. La STORIA ORALE in ITALIA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22" y="2792704"/>
            <a:ext cx="7446578" cy="31876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1976 – C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onvegno internazionale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Antropologia e Storia: Fonti orali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tenutosi a Bologna</a:t>
            </a:r>
          </a:p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1981 – il primo numero di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Fonti orali. Studi e ricerche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https://www.aisoitalia.org/fonti-orali-studi-e-ricerche/</a:t>
            </a:r>
            <a:endParaRPr lang="it-IT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l’Associazione italiana di storia orale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una sezione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dell’International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History Association</a:t>
            </a:r>
          </a:p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https://www.aisoitalia.org</a:t>
            </a:r>
            <a:endParaRPr lang="it-IT" sz="180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https://www.ioha.org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460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95A3-8D63-686A-7225-932260E5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393" y="964692"/>
            <a:ext cx="8037471" cy="1188720"/>
          </a:xfrm>
        </p:spPr>
        <p:txBody>
          <a:bodyPr/>
          <a:lstStyle/>
          <a:p>
            <a:r>
              <a:rPr lang="it-IT" dirty="0"/>
              <a:t>g. La STORIA ORALE nelle Filippine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78421-81EF-097E-1A1F-3E12C083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22" y="2792704"/>
            <a:ext cx="5393053" cy="31876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1977 - l’University of the Philippines – archivio della storia orale </a:t>
            </a:r>
          </a:p>
          <a:p>
            <a:pPr marL="0" indent="0" algn="just">
              <a:buNone/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1990 - 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 for Local and </a:t>
            </a:r>
            <a:r>
              <a:rPr lang="it-IT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History</a:t>
            </a:r>
            <a:r>
              <a:rPr lang="it-IT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presso la De La Salle University di Manila.</a:t>
            </a:r>
            <a:r>
              <a:rPr lang="it-IT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Marcelino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Foronda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Jr. (1926-1996)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https://animorepository.dlsu.edu.ph/oht_maf/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Marcelino Foronda historian">
            <a:extLst>
              <a:ext uri="{FF2B5EF4-FFF2-40B4-BE49-F238E27FC236}">
                <a16:creationId xmlns:a16="http://schemas.microsoft.com/office/drawing/2014/main" id="{8ED60D0C-3C61-0C6B-21C3-D1A477846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42" y="2153412"/>
            <a:ext cx="3094172" cy="430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108167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83</TotalTime>
  <Words>389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Pacco</vt:lpstr>
      <vt:lpstr>METODOLOGIA STORICA PRATICA</vt:lpstr>
      <vt:lpstr>1. origini DELLA STORIA ORALE </vt:lpstr>
      <vt:lpstr>2. La STORIA ORALE in AFRICA</vt:lpstr>
      <vt:lpstr>3. La STORIA ORALE in INDIA</vt:lpstr>
      <vt:lpstr>4. La STORIA ORALE in AMERICA LATINA</vt:lpstr>
      <vt:lpstr>5. La STORIA ORALE in ITALIA</vt:lpstr>
      <vt:lpstr>g. La STORIA ORALE nelle Filippine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STORICA PRATICA</dc:title>
  <dc:creator>Microsoft Office User</dc:creator>
  <cp:lastModifiedBy>Microsoft Office User</cp:lastModifiedBy>
  <cp:revision>4</cp:revision>
  <dcterms:created xsi:type="dcterms:W3CDTF">2023-11-21T09:47:47Z</dcterms:created>
  <dcterms:modified xsi:type="dcterms:W3CDTF">2023-11-26T20:17:43Z</dcterms:modified>
</cp:coreProperties>
</file>