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7" r:id="rId2"/>
  </p:sldMasterIdLst>
  <p:sldIdLst>
    <p:sldId id="257" r:id="rId3"/>
    <p:sldId id="305" r:id="rId4"/>
    <p:sldId id="258" r:id="rId5"/>
    <p:sldId id="259" r:id="rId6"/>
    <p:sldId id="262" r:id="rId7"/>
    <p:sldId id="264" r:id="rId8"/>
    <p:sldId id="268"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324" autoAdjust="0"/>
    <p:restoredTop sz="94660"/>
  </p:normalViewPr>
  <p:slideViewPr>
    <p:cSldViewPr snapToGrid="0">
      <p:cViewPr varScale="1">
        <p:scale>
          <a:sx n="98" d="100"/>
          <a:sy n="98" d="100"/>
        </p:scale>
        <p:origin x="232" y="712"/>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3C8761B-3B43-48DB-9884-8711C7FE3137}" type="datetimeFigureOut">
              <a:rPr lang="en-US" smtClean="0"/>
              <a:pPr/>
              <a:t>11/21/24</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04EBABB-164C-4B21-A7DC-1011164A546A}" type="slidenum">
              <a:rPr lang="en-US" smtClean="0"/>
              <a:pPr/>
              <a:t>‹N›</a:t>
            </a:fld>
            <a:endParaRPr lang="en-US"/>
          </a:p>
        </p:txBody>
      </p:sp>
    </p:spTree>
    <p:extLst>
      <p:ext uri="{BB962C8B-B14F-4D97-AF65-F5344CB8AC3E}">
        <p14:creationId xmlns:p14="http://schemas.microsoft.com/office/powerpoint/2010/main" val="2437097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3C8761B-3B43-48DB-9884-8711C7FE3137}" type="datetimeFigureOut">
              <a:rPr lang="en-US" smtClean="0"/>
              <a:pPr/>
              <a:t>11/21/24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04EBABB-164C-4B21-A7DC-1011164A546A}" type="slidenum">
              <a:rPr lang="en-US" smtClean="0"/>
              <a:pPr/>
              <a:t>‹N›</a:t>
            </a:fld>
            <a:endParaRPr lang="en-US"/>
          </a:p>
        </p:txBody>
      </p:sp>
    </p:spTree>
    <p:extLst>
      <p:ext uri="{BB962C8B-B14F-4D97-AF65-F5344CB8AC3E}">
        <p14:creationId xmlns:p14="http://schemas.microsoft.com/office/powerpoint/2010/main" val="3688670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3C8761B-3B43-48DB-9884-8711C7FE3137}" type="datetimeFigureOut">
              <a:rPr lang="en-US" smtClean="0"/>
              <a:pPr/>
              <a:t>11/21/24</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04EBABB-164C-4B21-A7DC-1011164A546A}" type="slidenum">
              <a:rPr lang="en-US" smtClean="0"/>
              <a:pPr/>
              <a:t>‹N›</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485002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E3C8761B-3B43-48DB-9884-8711C7FE3137}" type="datetimeFigureOut">
              <a:rPr lang="en-US" smtClean="0"/>
              <a:pPr/>
              <a:t>11/21/24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04EBABB-164C-4B21-A7DC-1011164A546A}" type="slidenum">
              <a:rPr lang="en-US" smtClean="0"/>
              <a:pPr/>
              <a:t>‹N›</a:t>
            </a:fld>
            <a:endParaRPr lang="en-US"/>
          </a:p>
        </p:txBody>
      </p:sp>
    </p:spTree>
    <p:extLst>
      <p:ext uri="{BB962C8B-B14F-4D97-AF65-F5344CB8AC3E}">
        <p14:creationId xmlns:p14="http://schemas.microsoft.com/office/powerpoint/2010/main" val="24620556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E3C8761B-3B43-48DB-9884-8711C7FE3137}" type="datetimeFigureOut">
              <a:rPr lang="en-US" smtClean="0"/>
              <a:pPr/>
              <a:t>11/21/24</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04EBABB-164C-4B21-A7DC-1011164A546A}" type="slidenum">
              <a:rPr lang="en-US" smtClean="0"/>
              <a:pPr/>
              <a:t>‹N›</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966438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E3C8761B-3B43-48DB-9884-8711C7FE3137}" type="datetimeFigureOut">
              <a:rPr lang="en-US" smtClean="0"/>
              <a:pPr/>
              <a:t>11/21/24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04EBABB-164C-4B21-A7DC-1011164A546A}" type="slidenum">
              <a:rPr lang="en-US" smtClean="0"/>
              <a:pPr/>
              <a:t>‹N›</a:t>
            </a:fld>
            <a:endParaRPr lang="en-US"/>
          </a:p>
        </p:txBody>
      </p:sp>
    </p:spTree>
    <p:extLst>
      <p:ext uri="{BB962C8B-B14F-4D97-AF65-F5344CB8AC3E}">
        <p14:creationId xmlns:p14="http://schemas.microsoft.com/office/powerpoint/2010/main" val="37355651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C8761B-3B43-48DB-9884-8711C7FE3137}" type="datetimeFigureOut">
              <a:rPr lang="en-US" smtClean="0"/>
              <a:pPr/>
              <a:t>11/21/24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04EBABB-164C-4B21-A7DC-1011164A546A}" type="slidenum">
              <a:rPr lang="en-US" smtClean="0"/>
              <a:pPr/>
              <a:t>‹N›</a:t>
            </a:fld>
            <a:endParaRPr lang="en-US"/>
          </a:p>
        </p:txBody>
      </p:sp>
    </p:spTree>
    <p:extLst>
      <p:ext uri="{BB962C8B-B14F-4D97-AF65-F5344CB8AC3E}">
        <p14:creationId xmlns:p14="http://schemas.microsoft.com/office/powerpoint/2010/main" val="38980222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C8761B-3B43-48DB-9884-8711C7FE3137}" type="datetimeFigureOut">
              <a:rPr lang="en-US" smtClean="0"/>
              <a:pPr/>
              <a:t>11/21/24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04EBABB-164C-4B21-A7DC-1011164A546A}" type="slidenum">
              <a:rPr lang="en-US" smtClean="0"/>
              <a:pPr/>
              <a:t>‹N›</a:t>
            </a:fld>
            <a:endParaRPr lang="en-US"/>
          </a:p>
        </p:txBody>
      </p:sp>
    </p:spTree>
    <p:extLst>
      <p:ext uri="{BB962C8B-B14F-4D97-AF65-F5344CB8AC3E}">
        <p14:creationId xmlns:p14="http://schemas.microsoft.com/office/powerpoint/2010/main" val="1608707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Text and Picture Fade on Path">
    <p:bg>
      <p:bgPr>
        <a:gradFill>
          <a:gsLst>
            <a:gs pos="0">
              <a:srgbClr val="FFFFFF"/>
            </a:gs>
            <a:gs pos="28000">
              <a:srgbClr val="FFFFFF"/>
            </a:gs>
            <a:gs pos="100000">
              <a:srgbClr val="E8E3D8"/>
            </a:gs>
          </a:gsLst>
          <a:path path="circle">
            <a:fillToRect l="50000" t="-80000" r="50000" b="180000"/>
          </a:path>
        </a:gradFill>
        <a:effectLst/>
      </p:bgPr>
    </p:bg>
    <p:spTree>
      <p:nvGrpSpPr>
        <p:cNvPr id="1" name=""/>
        <p:cNvGrpSpPr/>
        <p:nvPr/>
      </p:nvGrpSpPr>
      <p:grpSpPr>
        <a:xfrm>
          <a:off x="0" y="0"/>
          <a:ext cx="0" cy="0"/>
          <a:chOff x="0" y="0"/>
          <a:chExt cx="0" cy="0"/>
        </a:xfrm>
      </p:grpSpPr>
      <p:sp>
        <p:nvSpPr>
          <p:cNvPr id="10" name="Rectangle 9"/>
          <p:cNvSpPr/>
          <p:nvPr userDrawn="1"/>
        </p:nvSpPr>
        <p:spPr>
          <a:xfrm>
            <a:off x="0" y="1512125"/>
            <a:ext cx="11541512" cy="2895600"/>
          </a:xfrm>
          <a:prstGeom prst="rect">
            <a:avLst/>
          </a:prstGeom>
          <a:gradFill flip="none" rotWithShape="1">
            <a:gsLst>
              <a:gs pos="36000">
                <a:srgbClr val="E46C0A"/>
              </a:gs>
              <a:gs pos="0">
                <a:srgbClr val="F79646">
                  <a:lumMod val="50000"/>
                </a:srgbClr>
              </a:gs>
              <a:gs pos="100000">
                <a:srgbClr val="E46C0A"/>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ndParaRPr>
          </a:p>
        </p:txBody>
      </p:sp>
      <p:sp>
        <p:nvSpPr>
          <p:cNvPr id="2" name="Title 1"/>
          <p:cNvSpPr>
            <a:spLocks noGrp="1"/>
          </p:cNvSpPr>
          <p:nvPr>
            <p:ph type="title"/>
          </p:nvPr>
        </p:nvSpPr>
        <p:spPr>
          <a:xfrm>
            <a:off x="4267200" y="1089381"/>
            <a:ext cx="7086600" cy="584775"/>
          </a:xfrm>
        </p:spPr>
        <p:txBody>
          <a:bodyPr anchor="t">
            <a:noAutofit/>
          </a:bodyPr>
          <a:lstStyle>
            <a:lvl1pPr>
              <a:defRPr sz="3800" b="1">
                <a:solidFill>
                  <a:srgbClr val="E46C0A"/>
                </a:solidFill>
                <a:latin typeface="+mn-lt"/>
              </a:defRPr>
            </a:lvl1pPr>
          </a:lstStyle>
          <a:p>
            <a:r>
              <a:rPr lang="en-US"/>
              <a:t>Click to edit Master title style</a:t>
            </a:r>
            <a:endParaRPr lang="en-US" dirty="0"/>
          </a:p>
        </p:txBody>
      </p:sp>
      <p:sp>
        <p:nvSpPr>
          <p:cNvPr id="12" name="Text Placeholder 11"/>
          <p:cNvSpPr>
            <a:spLocks noGrp="1"/>
          </p:cNvSpPr>
          <p:nvPr>
            <p:ph type="body" sz="quarter" idx="14"/>
          </p:nvPr>
        </p:nvSpPr>
        <p:spPr>
          <a:xfrm>
            <a:off x="4267200" y="2194560"/>
            <a:ext cx="7086600" cy="2108498"/>
          </a:xfrm>
        </p:spPr>
        <p:txBody>
          <a:bodyPr>
            <a:noAutofit/>
          </a:bodyPr>
          <a:lstStyle>
            <a:lvl1pPr marL="0" indent="0">
              <a:lnSpc>
                <a:spcPct val="100000"/>
              </a:lnSpc>
              <a:spcBef>
                <a:spcPts val="1200"/>
              </a:spcBef>
              <a:buNone/>
              <a:defRPr sz="2800">
                <a:solidFill>
                  <a:srgbClr val="FFFFFF"/>
                </a:solidFill>
              </a:defRPr>
            </a:lvl1pPr>
            <a:lvl2pPr marL="0" indent="0">
              <a:lnSpc>
                <a:spcPct val="100000"/>
              </a:lnSpc>
              <a:spcBef>
                <a:spcPts val="1200"/>
              </a:spcBef>
              <a:buNone/>
              <a:defRPr sz="2800">
                <a:solidFill>
                  <a:schemeClr val="bg1"/>
                </a:solidFill>
              </a:defRPr>
            </a:lvl2pPr>
            <a:lvl3pPr marL="0" indent="0">
              <a:lnSpc>
                <a:spcPct val="100000"/>
              </a:lnSpc>
              <a:spcBef>
                <a:spcPts val="1200"/>
              </a:spcBef>
              <a:buNone/>
              <a:defRPr sz="2800">
                <a:solidFill>
                  <a:schemeClr val="bg1"/>
                </a:solidFill>
              </a:defRPr>
            </a:lvl3pPr>
            <a:lvl4pPr marL="0" indent="0">
              <a:lnSpc>
                <a:spcPct val="100000"/>
              </a:lnSpc>
              <a:spcBef>
                <a:spcPts val="1200"/>
              </a:spcBef>
              <a:buNone/>
              <a:defRPr sz="2800">
                <a:solidFill>
                  <a:schemeClr val="bg1"/>
                </a:solidFill>
              </a:defRPr>
            </a:lvl4pPr>
            <a:lvl5pPr marL="0" indent="0">
              <a:lnSpc>
                <a:spcPct val="100000"/>
              </a:lnSpc>
              <a:spcBef>
                <a:spcPts val="1200"/>
              </a:spcBef>
              <a:buNone/>
              <a:defRPr sz="2800">
                <a:solidFill>
                  <a:schemeClr val="bg1"/>
                </a:solidFill>
              </a:defRPr>
            </a:lvl5pPr>
            <a:lvl6pPr marL="0" indent="0">
              <a:lnSpc>
                <a:spcPct val="100000"/>
              </a:lnSpc>
              <a:spcBef>
                <a:spcPts val="1200"/>
              </a:spcBef>
              <a:buNone/>
              <a:defRPr sz="2800">
                <a:solidFill>
                  <a:schemeClr val="bg1"/>
                </a:solidFill>
              </a:defRPr>
            </a:lvl6pPr>
            <a:lvl7pPr marL="0" indent="0">
              <a:lnSpc>
                <a:spcPct val="100000"/>
              </a:lnSpc>
              <a:spcBef>
                <a:spcPts val="1200"/>
              </a:spcBef>
              <a:buNone/>
              <a:defRPr sz="2800">
                <a:solidFill>
                  <a:schemeClr val="bg1"/>
                </a:solidFill>
              </a:defRPr>
            </a:lvl7pPr>
            <a:lvl8pPr marL="0" indent="0">
              <a:lnSpc>
                <a:spcPct val="100000"/>
              </a:lnSpc>
              <a:spcBef>
                <a:spcPts val="1200"/>
              </a:spcBef>
              <a:buNone/>
              <a:defRPr sz="2800">
                <a:solidFill>
                  <a:schemeClr val="bg1"/>
                </a:solidFill>
              </a:defRPr>
            </a:lvl8pPr>
            <a:lvl9pPr marL="0" indent="0">
              <a:lnSpc>
                <a:spcPct val="100000"/>
              </a:lnSpc>
              <a:spcBef>
                <a:spcPts val="1200"/>
              </a:spcBef>
              <a:buNone/>
              <a:defRPr sz="2800">
                <a:solidFill>
                  <a:schemeClr val="bg1"/>
                </a:solidFill>
              </a:defRPr>
            </a:lvl9pPr>
          </a:lstStyle>
          <a:p>
            <a:pPr lvl="0"/>
            <a:r>
              <a:rPr lang="en-US"/>
              <a:t>Click to edit Master text styles</a:t>
            </a:r>
          </a:p>
        </p:txBody>
      </p:sp>
      <p:sp>
        <p:nvSpPr>
          <p:cNvPr id="8" name="Picture Placeholder 7"/>
          <p:cNvSpPr>
            <a:spLocks noGrp="1"/>
          </p:cNvSpPr>
          <p:nvPr>
            <p:ph type="pic" sz="quarter" idx="13"/>
          </p:nvPr>
        </p:nvSpPr>
        <p:spPr>
          <a:xfrm>
            <a:off x="914400" y="0"/>
            <a:ext cx="2390503" cy="4645152"/>
          </a:xfrm>
          <a:effectLst>
            <a:glow rad="101600">
              <a:srgbClr val="FFFFFF">
                <a:alpha val="40000"/>
              </a:srgbClr>
            </a:glow>
            <a:reflection blurRad="6350" stA="50000" endA="300" endPos="55000" dir="5400000" sy="-100000" algn="bl" rotWithShape="0"/>
          </a:effectLst>
        </p:spPr>
        <p:txBody>
          <a:bodyPr/>
          <a:lstStyle>
            <a:lvl1pPr marL="0" indent="0">
              <a:buNone/>
              <a:defRPr/>
            </a:lvl1pPr>
          </a:lstStyle>
          <a:p>
            <a:r>
              <a:rPr lang="en-US"/>
              <a:t>Click icon to add picture</a:t>
            </a:r>
          </a:p>
        </p:txBody>
      </p:sp>
      <p:sp>
        <p:nvSpPr>
          <p:cNvPr id="6" name="Rectangle 5"/>
          <p:cNvSpPr/>
          <p:nvPr userDrawn="1"/>
        </p:nvSpPr>
        <p:spPr>
          <a:xfrm>
            <a:off x="12565117" y="10886"/>
            <a:ext cx="1853340" cy="6847114"/>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r>
              <a:rPr lang="en-US" sz="1600" dirty="0">
                <a:solidFill>
                  <a:prstClr val="white">
                    <a:lumMod val="50000"/>
                  </a:prstClr>
                </a:solidFill>
                <a:latin typeface="Calibri Light" panose="020F0302020204030204" pitchFamily="34" charset="0"/>
                <a:cs typeface="Calibri" panose="020F0502020204030204" pitchFamily="34" charset="0"/>
              </a:rPr>
              <a:t>Edit the text with your own</a:t>
            </a:r>
            <a:r>
              <a:rPr lang="en-US" sz="1600" baseline="0" dirty="0">
                <a:solidFill>
                  <a:prstClr val="white">
                    <a:lumMod val="50000"/>
                  </a:prstClr>
                </a:solidFill>
                <a:latin typeface="Calibri Light" panose="020F0302020204030204" pitchFamily="34" charset="0"/>
                <a:cs typeface="Calibri" panose="020F0502020204030204" pitchFamily="34" charset="0"/>
              </a:rPr>
              <a:t> short phrases. </a:t>
            </a:r>
          </a:p>
          <a:p>
            <a:pPr marL="0" marR="0" lvl="0" indent="0" algn="l" defTabSz="914400" rtl="0" eaLnBrk="1" fontAlgn="auto" latinLnBrk="0" hangingPunct="1">
              <a:lnSpc>
                <a:spcPct val="100000"/>
              </a:lnSpc>
              <a:spcBef>
                <a:spcPts val="600"/>
              </a:spcBef>
              <a:spcAft>
                <a:spcPts val="0"/>
              </a:spcAft>
              <a:buClrTx/>
              <a:buSzTx/>
              <a:buFontTx/>
              <a:buNone/>
              <a:tabLst/>
              <a:defRPr/>
            </a:pPr>
            <a:r>
              <a:rPr lang="en-US" sz="1600" dirty="0">
                <a:solidFill>
                  <a:prstClr val="white">
                    <a:lumMod val="50000"/>
                  </a:prstClr>
                </a:solidFill>
                <a:latin typeface="Calibri Light" panose="020F0302020204030204" pitchFamily="34" charset="0"/>
                <a:cs typeface="Calibri" panose="020F0502020204030204" pitchFamily="34" charset="0"/>
              </a:rPr>
              <a:t>To change the sample image, select the picture and delete it. Now click the Pictures icon in the placeholder to insert your own image.</a:t>
            </a:r>
          </a:p>
          <a:p>
            <a:pPr>
              <a:spcBef>
                <a:spcPts val="600"/>
              </a:spcBef>
            </a:pPr>
            <a:r>
              <a:rPr lang="en-US" sz="1600" dirty="0">
                <a:solidFill>
                  <a:prstClr val="white">
                    <a:lumMod val="50000"/>
                  </a:prstClr>
                </a:solidFill>
                <a:latin typeface="Calibri Light" panose="020F0302020204030204" pitchFamily="34" charset="0"/>
                <a:cs typeface="Calibri" panose="020F0502020204030204" pitchFamily="34" charset="0"/>
              </a:rPr>
              <a:t>The animation is already done for you; just copy and paste the slide into your existing presentation. </a:t>
            </a:r>
          </a:p>
          <a:p>
            <a:pPr>
              <a:spcBef>
                <a:spcPts val="600"/>
              </a:spcBef>
            </a:pPr>
            <a:endParaRPr lang="en-US" sz="1600" dirty="0">
              <a:solidFill>
                <a:prstClr val="white">
                  <a:lumMod val="50000"/>
                </a:prstClr>
              </a:solidFill>
              <a:latin typeface="Calibri Light" panose="020F0302020204030204" pitchFamily="34" charset="0"/>
              <a:cs typeface="Calibri" panose="020F0502020204030204" pitchFamily="34" charset="0"/>
            </a:endParaRPr>
          </a:p>
        </p:txBody>
      </p:sp>
    </p:spTree>
    <p:extLst>
      <p:ext uri="{BB962C8B-B14F-4D97-AF65-F5344CB8AC3E}">
        <p14:creationId xmlns:p14="http://schemas.microsoft.com/office/powerpoint/2010/main" val="1549168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par>
                                <p:cTn id="8" presetID="35" presetClass="path" presetSubtype="0" accel="50000" decel="50000" fill="hold" grpId="1" nodeType="withEffect">
                                  <p:stCondLst>
                                    <p:cond delay="0"/>
                                  </p:stCondLst>
                                  <p:childTnLst>
                                    <p:animMotion origin="layout" path="M -3.33333E-6 3.78353E-6 L -0.86666 3.78353E-6 " pathEditMode="relative" rAng="0" ptsTypes="AA">
                                      <p:cBhvr>
                                        <p:cTn id="9" dur="2000" spd="-100000" fill="hold"/>
                                        <p:tgtEl>
                                          <p:spTgt spid="2"/>
                                        </p:tgtEl>
                                        <p:attrNameLst>
                                          <p:attrName>ppt_x</p:attrName>
                                          <p:attrName>ppt_y</p:attrName>
                                        </p:attrNameLst>
                                      </p:cBhvr>
                                      <p:rCtr x="-433" y="0"/>
                                    </p:animMotion>
                                  </p:childTnLst>
                                </p:cTn>
                              </p:par>
                            </p:childTnLst>
                          </p:cTn>
                        </p:par>
                        <p:par>
                          <p:cTn id="10" fill="hold">
                            <p:stCondLst>
                              <p:cond delay="2000"/>
                            </p:stCondLst>
                            <p:childTnLst>
                              <p:par>
                                <p:cTn id="11" presetID="10" presetClass="entr" presetSubtype="0" fill="hold" grpId="0" nodeType="afterEffect">
                                  <p:stCondLst>
                                    <p:cond delay="0"/>
                                  </p:stCondLst>
                                  <p:iterate type="lt">
                                    <p:tmPct val="5000"/>
                                  </p:iterate>
                                  <p:childTnLst>
                                    <p:set>
                                      <p:cBhvr>
                                        <p:cTn id="12" dur="1" fill="hold">
                                          <p:stCondLst>
                                            <p:cond delay="0"/>
                                          </p:stCondLst>
                                        </p:cTn>
                                        <p:tgtEl>
                                          <p:spTgt spid="12">
                                            <p:txEl>
                                              <p:pRg st="0" end="0"/>
                                            </p:txEl>
                                          </p:spTgt>
                                        </p:tgtEl>
                                        <p:attrNameLst>
                                          <p:attrName>style.visibility</p:attrName>
                                        </p:attrNameLst>
                                      </p:cBhvr>
                                      <p:to>
                                        <p:strVal val="visible"/>
                                      </p:to>
                                    </p:set>
                                    <p:animEffect transition="in" filter="fade">
                                      <p:cBhvr>
                                        <p:cTn id="13"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12" grpId="0" bui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C8761B-3B43-48DB-9884-8711C7FE3137}" type="datetimeFigureOut">
              <a:rPr lang="en-US" smtClean="0"/>
              <a:pPr/>
              <a:t>11/21/24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04EBABB-164C-4B21-A7DC-1011164A546A}" type="slidenum">
              <a:rPr lang="en-US" smtClean="0"/>
              <a:pPr/>
              <a:t>‹N›</a:t>
            </a:fld>
            <a:endParaRPr lang="en-US"/>
          </a:p>
        </p:txBody>
      </p:sp>
    </p:spTree>
    <p:extLst>
      <p:ext uri="{BB962C8B-B14F-4D97-AF65-F5344CB8AC3E}">
        <p14:creationId xmlns:p14="http://schemas.microsoft.com/office/powerpoint/2010/main" val="2883035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3C8761B-3B43-48DB-9884-8711C7FE3137}" type="datetimeFigureOut">
              <a:rPr lang="en-US" smtClean="0"/>
              <a:pPr/>
              <a:t>11/21/24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04EBABB-164C-4B21-A7DC-1011164A546A}" type="slidenum">
              <a:rPr lang="en-US" smtClean="0"/>
              <a:pPr/>
              <a:t>‹N›</a:t>
            </a:fld>
            <a:endParaRPr lang="en-US"/>
          </a:p>
        </p:txBody>
      </p:sp>
    </p:spTree>
    <p:extLst>
      <p:ext uri="{BB962C8B-B14F-4D97-AF65-F5344CB8AC3E}">
        <p14:creationId xmlns:p14="http://schemas.microsoft.com/office/powerpoint/2010/main" val="921399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3C8761B-3B43-48DB-9884-8711C7FE3137}" type="datetimeFigureOut">
              <a:rPr lang="en-US" smtClean="0"/>
              <a:pPr/>
              <a:t>11/21/24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04EBABB-164C-4B21-A7DC-1011164A546A}" type="slidenum">
              <a:rPr lang="en-US" smtClean="0"/>
              <a:pPr/>
              <a:t>‹N›</a:t>
            </a:fld>
            <a:endParaRPr lang="en-US"/>
          </a:p>
        </p:txBody>
      </p:sp>
    </p:spTree>
    <p:extLst>
      <p:ext uri="{BB962C8B-B14F-4D97-AF65-F5344CB8AC3E}">
        <p14:creationId xmlns:p14="http://schemas.microsoft.com/office/powerpoint/2010/main" val="3630181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3C8761B-3B43-48DB-9884-8711C7FE3137}" type="datetimeFigureOut">
              <a:rPr lang="en-US" smtClean="0"/>
              <a:pPr/>
              <a:t>11/21/24</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04EBABB-164C-4B21-A7DC-1011164A546A}" type="slidenum">
              <a:rPr lang="en-US" smtClean="0"/>
              <a:pPr/>
              <a:t>‹N›</a:t>
            </a:fld>
            <a:endParaRPr lang="en-US"/>
          </a:p>
        </p:txBody>
      </p:sp>
    </p:spTree>
    <p:extLst>
      <p:ext uri="{BB962C8B-B14F-4D97-AF65-F5344CB8AC3E}">
        <p14:creationId xmlns:p14="http://schemas.microsoft.com/office/powerpoint/2010/main" val="427826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3C8761B-3B43-48DB-9884-8711C7FE3137}" type="datetimeFigureOut">
              <a:rPr lang="en-US" smtClean="0"/>
              <a:pPr/>
              <a:t>11/21/24</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04EBABB-164C-4B21-A7DC-1011164A546A}" type="slidenum">
              <a:rPr lang="en-US" smtClean="0"/>
              <a:pPr/>
              <a:t>‹N›</a:t>
            </a:fld>
            <a:endParaRPr lang="en-US"/>
          </a:p>
        </p:txBody>
      </p:sp>
    </p:spTree>
    <p:extLst>
      <p:ext uri="{BB962C8B-B14F-4D97-AF65-F5344CB8AC3E}">
        <p14:creationId xmlns:p14="http://schemas.microsoft.com/office/powerpoint/2010/main" val="3443930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C8761B-3B43-48DB-9884-8711C7FE3137}" type="datetimeFigureOut">
              <a:rPr lang="en-US" smtClean="0"/>
              <a:pPr/>
              <a:t>11/21/24</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04EBABB-164C-4B21-A7DC-1011164A546A}" type="slidenum">
              <a:rPr lang="en-US" smtClean="0"/>
              <a:pPr/>
              <a:t>‹N›</a:t>
            </a:fld>
            <a:endParaRPr lang="en-US"/>
          </a:p>
        </p:txBody>
      </p:sp>
    </p:spTree>
    <p:extLst>
      <p:ext uri="{BB962C8B-B14F-4D97-AF65-F5344CB8AC3E}">
        <p14:creationId xmlns:p14="http://schemas.microsoft.com/office/powerpoint/2010/main" val="3253861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3C8761B-3B43-48DB-9884-8711C7FE3137}" type="datetimeFigureOut">
              <a:rPr lang="en-US" smtClean="0"/>
              <a:pPr/>
              <a:t>11/21/24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04EBABB-164C-4B21-A7DC-1011164A546A}" type="slidenum">
              <a:rPr lang="en-US" smtClean="0"/>
              <a:pPr/>
              <a:t>‹N›</a:t>
            </a:fld>
            <a:endParaRPr lang="en-US"/>
          </a:p>
        </p:txBody>
      </p:sp>
    </p:spTree>
    <p:extLst>
      <p:ext uri="{BB962C8B-B14F-4D97-AF65-F5344CB8AC3E}">
        <p14:creationId xmlns:p14="http://schemas.microsoft.com/office/powerpoint/2010/main" val="2250403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3C8761B-3B43-48DB-9884-8711C7FE3137}" type="datetimeFigureOut">
              <a:rPr lang="en-US" smtClean="0"/>
              <a:pPr/>
              <a:t>11/21/24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04EBABB-164C-4B21-A7DC-1011164A546A}" type="slidenum">
              <a:rPr lang="en-US" smtClean="0"/>
              <a:pPr/>
              <a:t>‹N›</a:t>
            </a:fld>
            <a:endParaRPr lang="en-US"/>
          </a:p>
        </p:txBody>
      </p:sp>
    </p:spTree>
    <p:extLst>
      <p:ext uri="{BB962C8B-B14F-4D97-AF65-F5344CB8AC3E}">
        <p14:creationId xmlns:p14="http://schemas.microsoft.com/office/powerpoint/2010/main" val="1870882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3C8761B-3B43-48DB-9884-8711C7FE3137}" type="datetimeFigureOut">
              <a:rPr lang="en-US" smtClean="0"/>
              <a:pPr/>
              <a:t>11/21/24</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04EBABB-164C-4B21-A7DC-1011164A546A}" type="slidenum">
              <a:rPr lang="en-US" smtClean="0"/>
              <a:pPr/>
              <a:t>‹N›</a:t>
            </a:fld>
            <a:endParaRPr lang="en-US"/>
          </a:p>
        </p:txBody>
      </p:sp>
    </p:spTree>
    <p:extLst>
      <p:ext uri="{BB962C8B-B14F-4D97-AF65-F5344CB8AC3E}">
        <p14:creationId xmlns:p14="http://schemas.microsoft.com/office/powerpoint/2010/main" val="2942188497"/>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 id="2147483760" r:id="rId13"/>
    <p:sldLayoutId id="2147483761" r:id="rId14"/>
    <p:sldLayoutId id="2147483762" r:id="rId15"/>
    <p:sldLayoutId id="2147483763" r:id="rId16"/>
    <p:sldLayoutId id="2147483764" r:id="rId17"/>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70764" y="0"/>
            <a:ext cx="6284744" cy="1526796"/>
          </a:xfrm>
        </p:spPr>
        <p:txBody>
          <a:bodyPr/>
          <a:lstStyle/>
          <a:p>
            <a:r>
              <a:rPr lang="it-IT" sz="900" i="1" dirty="0"/>
              <a:t> </a:t>
            </a:r>
            <a:br>
              <a:rPr lang="it-IT" i="1" dirty="0"/>
            </a:br>
            <a:r>
              <a:rPr lang="it-IT" i="1" dirty="0"/>
              <a:t>    </a:t>
            </a:r>
            <a:br>
              <a:rPr lang="it-IT" i="1" dirty="0"/>
            </a:br>
            <a:r>
              <a:rPr lang="it-IT" i="1" dirty="0"/>
              <a:t>            </a:t>
            </a:r>
            <a:br>
              <a:rPr lang="it-IT" i="1" dirty="0"/>
            </a:br>
            <a:br>
              <a:rPr lang="en-US" sz="5400" i="1" dirty="0">
                <a:latin typeface="Monotype Corsiva" panose="03010101010201010101" pitchFamily="66" charset="0"/>
              </a:rPr>
            </a:br>
            <a:endParaRPr lang="en-US" sz="5400" i="1" dirty="0">
              <a:latin typeface="Monotype Corsiva" panose="03010101010201010101" pitchFamily="66" charset="0"/>
            </a:endParaRPr>
          </a:p>
        </p:txBody>
      </p:sp>
      <p:sp>
        <p:nvSpPr>
          <p:cNvPr id="3" name="Text Placeholder 2"/>
          <p:cNvSpPr>
            <a:spLocks noGrp="1"/>
          </p:cNvSpPr>
          <p:nvPr>
            <p:ph type="body" sz="quarter" idx="14"/>
          </p:nvPr>
        </p:nvSpPr>
        <p:spPr>
          <a:xfrm>
            <a:off x="836492" y="707496"/>
            <a:ext cx="10132539" cy="759992"/>
          </a:xfrm>
        </p:spPr>
        <p:txBody>
          <a:bodyPr/>
          <a:lstStyle/>
          <a:p>
            <a:pPr algn="ctr"/>
            <a:r>
              <a:rPr lang="en-US" sz="2300" dirty="0">
                <a:latin typeface="Monotype Corsiva" panose="03010101010201010101" pitchFamily="66" charset="0"/>
              </a:rPr>
              <a:t>   </a:t>
            </a:r>
            <a:r>
              <a:rPr lang="it-IT" sz="4000" dirty="0">
                <a:solidFill>
                  <a:schemeClr val="tx1">
                    <a:lumMod val="50000"/>
                    <a:lumOff val="50000"/>
                  </a:schemeClr>
                </a:solidFill>
                <a:latin typeface="Times New Roman" panose="02020603050405020304" pitchFamily="18" charset="0"/>
                <a:ea typeface="MS Mincho" panose="02020609040205080304" pitchFamily="49" charset="-128"/>
                <a:cs typeface="Times New Roman" panose="02020603050405020304" pitchFamily="18" charset="0"/>
              </a:rPr>
              <a:t>DISPOSIZIONE E MESSAGGIO</a:t>
            </a:r>
            <a:r>
              <a:rPr lang="it-IT" sz="4000" dirty="0">
                <a:solidFill>
                  <a:schemeClr val="tx1">
                    <a:lumMod val="50000"/>
                    <a:lumOff val="50000"/>
                  </a:schemeClr>
                </a:solidFill>
                <a:effectLst/>
                <a:latin typeface="Times New Roman" panose="02020603050405020304" pitchFamily="18" charset="0"/>
                <a:ea typeface="MS Mincho" panose="02020609040205080304" pitchFamily="49" charset="-128"/>
                <a:cs typeface="Times New Roman" panose="02020603050405020304" pitchFamily="18" charset="0"/>
              </a:rPr>
              <a:t> </a:t>
            </a:r>
          </a:p>
          <a:p>
            <a:endParaRPr lang="it-IT" sz="3400" dirty="0">
              <a:solidFill>
                <a:schemeClr val="tx1">
                  <a:lumMod val="50000"/>
                  <a:lumOff val="50000"/>
                </a:schemeClr>
              </a:solidFill>
              <a:effectLst/>
              <a:latin typeface="Times New Roman" panose="02020603050405020304" pitchFamily="18" charset="0"/>
              <a:ea typeface="MS Mincho" panose="02020609040205080304" pitchFamily="49" charset="-128"/>
              <a:cs typeface="Arial" panose="020B0604020202020204" pitchFamily="34" charset="0"/>
            </a:endParaRPr>
          </a:p>
        </p:txBody>
      </p:sp>
      <p:sp>
        <p:nvSpPr>
          <p:cNvPr id="4" name="TextBox 3"/>
          <p:cNvSpPr txBox="1"/>
          <p:nvPr/>
        </p:nvSpPr>
        <p:spPr>
          <a:xfrm>
            <a:off x="6698126" y="4544127"/>
            <a:ext cx="4787034" cy="846386"/>
          </a:xfrm>
          <a:prstGeom prst="rect">
            <a:avLst/>
          </a:prstGeom>
          <a:noFill/>
        </p:spPr>
        <p:txBody>
          <a:bodyPr wrap="square" rtlCol="0">
            <a:spAutoFit/>
          </a:bodyPr>
          <a:lstStyle/>
          <a:p>
            <a:endParaRPr lang="it-IT" sz="2100" dirty="0">
              <a:solidFill>
                <a:schemeClr val="accent2"/>
              </a:solidFill>
              <a:latin typeface="Monotype Corsiva" panose="03010101010201010101" pitchFamily="66" charset="0"/>
            </a:endParaRPr>
          </a:p>
          <a:p>
            <a:r>
              <a:rPr lang="it-IT" sz="2800" dirty="0">
                <a:solidFill>
                  <a:schemeClr val="accent2"/>
                </a:solidFill>
                <a:latin typeface="Monotype Corsiva" panose="03010101010201010101" pitchFamily="66" charset="0"/>
              </a:rPr>
              <a:t> </a:t>
            </a:r>
            <a:endParaRPr lang="en-GB" sz="2800" dirty="0">
              <a:solidFill>
                <a:schemeClr val="accent2"/>
              </a:solidFill>
              <a:latin typeface="Monotype Corsiva" panose="03010101010201010101" pitchFamily="66" charset="0"/>
            </a:endParaRPr>
          </a:p>
        </p:txBody>
      </p:sp>
      <p:sp>
        <p:nvSpPr>
          <p:cNvPr id="7" name="CasellaDiTesto 6">
            <a:extLst>
              <a:ext uri="{FF2B5EF4-FFF2-40B4-BE49-F238E27FC236}">
                <a16:creationId xmlns:a16="http://schemas.microsoft.com/office/drawing/2014/main" id="{78BDB2F2-0A7C-EC40-890C-1D0CC4B99164}"/>
              </a:ext>
            </a:extLst>
          </p:cNvPr>
          <p:cNvSpPr txBox="1"/>
          <p:nvPr/>
        </p:nvSpPr>
        <p:spPr>
          <a:xfrm>
            <a:off x="548111" y="1921291"/>
            <a:ext cx="3845469" cy="2631490"/>
          </a:xfrm>
          <a:prstGeom prst="rect">
            <a:avLst/>
          </a:prstGeom>
          <a:noFill/>
        </p:spPr>
        <p:txBody>
          <a:bodyPr wrap="square" rtlCol="0">
            <a:spAutoFit/>
          </a:bodyPr>
          <a:lstStyle/>
          <a:p>
            <a:r>
              <a:rPr lang="it-IT" sz="5500" b="1" dirty="0"/>
              <a:t>LETTERA </a:t>
            </a:r>
          </a:p>
          <a:p>
            <a:r>
              <a:rPr lang="it-IT" sz="5500" b="1" dirty="0"/>
              <a:t>AI ROMANI</a:t>
            </a:r>
          </a:p>
        </p:txBody>
      </p:sp>
      <p:pic>
        <p:nvPicPr>
          <p:cNvPr id="1026" name="Picture 2">
            <a:extLst>
              <a:ext uri="{FF2B5EF4-FFF2-40B4-BE49-F238E27FC236}">
                <a16:creationId xmlns:a16="http://schemas.microsoft.com/office/drawing/2014/main" id="{86237C5B-7E9D-7D42-E27F-793BBF67BB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9699" y="1549098"/>
            <a:ext cx="3386874" cy="4750420"/>
          </a:xfrm>
          <a:prstGeom prst="rect">
            <a:avLst/>
          </a:prstGeom>
          <a:noFill/>
          <a:extLst>
            <a:ext uri="{909E8E84-426E-40DD-AFC4-6F175D3DCCD1}">
              <a14:hiddenFill xmlns:a14="http://schemas.microsoft.com/office/drawing/2010/main">
                <a:solidFill>
                  <a:srgbClr val="FFFFFF"/>
                </a:solidFill>
              </a14:hiddenFill>
            </a:ext>
          </a:extLst>
        </p:spPr>
      </p:pic>
      <p:sp>
        <p:nvSpPr>
          <p:cNvPr id="5" name="CasellaDiTesto 4">
            <a:extLst>
              <a:ext uri="{FF2B5EF4-FFF2-40B4-BE49-F238E27FC236}">
                <a16:creationId xmlns:a16="http://schemas.microsoft.com/office/drawing/2014/main" id="{4A4F4A45-40F1-289F-F337-7B092C340DD6}"/>
              </a:ext>
            </a:extLst>
          </p:cNvPr>
          <p:cNvSpPr txBox="1"/>
          <p:nvPr/>
        </p:nvSpPr>
        <p:spPr>
          <a:xfrm>
            <a:off x="548111" y="4939570"/>
            <a:ext cx="3472297" cy="923330"/>
          </a:xfrm>
          <a:prstGeom prst="rect">
            <a:avLst/>
          </a:prstGeom>
          <a:noFill/>
        </p:spPr>
        <p:txBody>
          <a:bodyPr wrap="none" rtlCol="0">
            <a:spAutoFit/>
          </a:bodyPr>
          <a:lstStyle/>
          <a:p>
            <a:r>
              <a:rPr lang="it-IT" sz="1800" i="1" dirty="0">
                <a:effectLst/>
                <a:latin typeface="Perpetua" panose="02020502060401020303" pitchFamily="18" charset="77"/>
                <a:ea typeface="MS Mincho" panose="02020609040205080304" pitchFamily="49" charset="-128"/>
                <a:cs typeface="Arial" panose="020B0604020202020204" pitchFamily="34" charset="0"/>
              </a:rPr>
              <a:t>«Le grandi ore della storia del cristianesimo </a:t>
            </a:r>
          </a:p>
          <a:p>
            <a:r>
              <a:rPr lang="it-IT" sz="1800" i="1" dirty="0">
                <a:effectLst/>
                <a:latin typeface="Perpetua" panose="02020502060401020303" pitchFamily="18" charset="77"/>
                <a:ea typeface="MS Mincho" panose="02020609040205080304" pitchFamily="49" charset="-128"/>
                <a:cs typeface="Arial" panose="020B0604020202020204" pitchFamily="34" charset="0"/>
              </a:rPr>
              <a:t>sono anche le ore della lettera ai Romani»</a:t>
            </a:r>
            <a:r>
              <a:rPr lang="it-IT" i="1" dirty="0">
                <a:effectLst/>
                <a:latin typeface="Perpetua" panose="02020502060401020303" pitchFamily="18" charset="77"/>
              </a:rPr>
              <a:t> </a:t>
            </a:r>
          </a:p>
          <a:p>
            <a:r>
              <a:rPr lang="it-IT" dirty="0">
                <a:effectLst/>
              </a:rPr>
              <a:t>(</a:t>
            </a:r>
            <a:r>
              <a:rPr lang="it-IT" dirty="0">
                <a:latin typeface="Times New Roman" panose="02020603050405020304" pitchFamily="18" charset="0"/>
                <a:ea typeface="MS Mincho" panose="02020609040205080304" pitchFamily="49" charset="-128"/>
                <a:cs typeface="Arial" panose="020B0604020202020204" pitchFamily="34" charset="0"/>
              </a:rPr>
              <a:t>P. </a:t>
            </a:r>
            <a:r>
              <a:rPr lang="it-IT" dirty="0" err="1">
                <a:latin typeface="Times New Roman" panose="02020603050405020304" pitchFamily="18" charset="0"/>
                <a:ea typeface="MS Mincho" panose="02020609040205080304" pitchFamily="49" charset="-128"/>
                <a:cs typeface="Arial" panose="020B0604020202020204" pitchFamily="34" charset="0"/>
              </a:rPr>
              <a:t>Althaus</a:t>
            </a:r>
            <a:r>
              <a:rPr lang="it-IT" dirty="0">
                <a:latin typeface="Times New Roman" panose="02020603050405020304" pitchFamily="18" charset="0"/>
                <a:ea typeface="MS Mincho" panose="02020609040205080304" pitchFamily="49" charset="-128"/>
                <a:cs typeface="Arial" panose="020B0604020202020204" pitchFamily="34" charset="0"/>
              </a:rPr>
              <a:t>) </a:t>
            </a:r>
            <a:endParaRPr lang="it-IT" dirty="0"/>
          </a:p>
        </p:txBody>
      </p:sp>
    </p:spTree>
    <p:extLst>
      <p:ext uri="{BB962C8B-B14F-4D97-AF65-F5344CB8AC3E}">
        <p14:creationId xmlns:p14="http://schemas.microsoft.com/office/powerpoint/2010/main" val="887803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a:extLst>
              <a:ext uri="{FF2B5EF4-FFF2-40B4-BE49-F238E27FC236}">
                <a16:creationId xmlns:a16="http://schemas.microsoft.com/office/drawing/2014/main" id="{B47E63E7-1CB0-7EAD-48AB-AE9A1E8109B5}"/>
              </a:ext>
            </a:extLst>
          </p:cNvPr>
          <p:cNvSpPr>
            <a:spLocks noGrp="1"/>
          </p:cNvSpPr>
          <p:nvPr>
            <p:ph type="title"/>
          </p:nvPr>
        </p:nvSpPr>
        <p:spPr>
          <a:xfrm>
            <a:off x="1789612" y="439418"/>
            <a:ext cx="7863840" cy="557531"/>
          </a:xfrm>
        </p:spPr>
        <p:txBody>
          <a:bodyPr>
            <a:noAutofit/>
          </a:bodyPr>
          <a:lstStyle/>
          <a:p>
            <a:r>
              <a:rPr lang="it-IT" sz="4400" dirty="0">
                <a:highlight>
                  <a:srgbClr val="FFFF00"/>
                </a:highlight>
              </a:rPr>
              <a:t>Contesto e  motivazioni</a:t>
            </a:r>
          </a:p>
        </p:txBody>
      </p:sp>
      <p:sp>
        <p:nvSpPr>
          <p:cNvPr id="8" name="CasellaDiTesto 7">
            <a:extLst>
              <a:ext uri="{FF2B5EF4-FFF2-40B4-BE49-F238E27FC236}">
                <a16:creationId xmlns:a16="http://schemas.microsoft.com/office/drawing/2014/main" id="{4878B3AE-D244-1D29-457E-2DB408EA304D}"/>
              </a:ext>
            </a:extLst>
          </p:cNvPr>
          <p:cNvSpPr txBox="1"/>
          <p:nvPr/>
        </p:nvSpPr>
        <p:spPr>
          <a:xfrm>
            <a:off x="1789612" y="996949"/>
            <a:ext cx="8817429" cy="5832366"/>
          </a:xfrm>
          <a:prstGeom prst="rect">
            <a:avLst/>
          </a:prstGeom>
          <a:noFill/>
        </p:spPr>
        <p:txBody>
          <a:bodyPr wrap="square" rtlCol="0">
            <a:spAutoFit/>
          </a:bodyPr>
          <a:lstStyle/>
          <a:p>
            <a:r>
              <a:rPr lang="it-IT" sz="3300" i="1" dirty="0">
                <a:latin typeface=""/>
              </a:rPr>
              <a:t>1-  Il contesto urbano</a:t>
            </a:r>
          </a:p>
          <a:p>
            <a:endParaRPr lang="it-IT" sz="2200" i="1" dirty="0">
              <a:latin typeface=""/>
            </a:endParaRPr>
          </a:p>
          <a:p>
            <a:r>
              <a:rPr lang="it-IT" sz="3300" i="1" dirty="0">
                <a:latin typeface=""/>
              </a:rPr>
              <a:t>2- il contesto ecclesiale</a:t>
            </a:r>
          </a:p>
          <a:p>
            <a:endParaRPr lang="it-IT" sz="2200" i="1" dirty="0">
              <a:latin typeface=""/>
            </a:endParaRPr>
          </a:p>
          <a:p>
            <a:r>
              <a:rPr lang="it-IT" sz="3300" i="1" dirty="0">
                <a:latin typeface=""/>
              </a:rPr>
              <a:t>3- </a:t>
            </a:r>
            <a:r>
              <a:rPr lang="it-IT" sz="3300" i="1" dirty="0">
                <a:effectLst/>
                <a:latin typeface=""/>
                <a:ea typeface="MS Mincho" panose="02020609040205080304" pitchFamily="49" charset="-128"/>
                <a:cs typeface="Arial" panose="020B0604020202020204" pitchFamily="34" charset="0"/>
              </a:rPr>
              <a:t>Una lettera tra calunnie e verità </a:t>
            </a:r>
          </a:p>
          <a:p>
            <a:endParaRPr lang="it-IT" i="1" dirty="0">
              <a:latin typeface=""/>
            </a:endParaRPr>
          </a:p>
          <a:p>
            <a:pPr marL="763588" algn="just"/>
            <a:r>
              <a:rPr lang="it-IT" sz="2200" spc="-20" dirty="0">
                <a:effectLst/>
                <a:latin typeface="Times New Roman" panose="02020603050405020304" pitchFamily="18" charset="0"/>
                <a:ea typeface="MS Mincho" panose="02020609040205080304" pitchFamily="49" charset="-128"/>
                <a:cs typeface="Arial" panose="020B0604020202020204" pitchFamily="34" charset="0"/>
              </a:rPr>
              <a:t>Nel racconto lucano degli </a:t>
            </a:r>
            <a:r>
              <a:rPr lang="it-IT" sz="2200" i="1" spc="-20" dirty="0">
                <a:effectLst/>
                <a:latin typeface="Times New Roman" panose="02020603050405020304" pitchFamily="18" charset="0"/>
                <a:ea typeface="MS Mincho" panose="02020609040205080304" pitchFamily="49" charset="-128"/>
                <a:cs typeface="Arial" panose="020B0604020202020204" pitchFamily="34" charset="0"/>
              </a:rPr>
              <a:t>Atti degli Apostoli</a:t>
            </a:r>
            <a:r>
              <a:rPr lang="it-IT" sz="2200" spc="-20" dirty="0">
                <a:effectLst/>
                <a:latin typeface="Times New Roman" panose="02020603050405020304" pitchFamily="18" charset="0"/>
                <a:ea typeface="MS Mincho" panose="02020609040205080304" pitchFamily="49" charset="-128"/>
                <a:cs typeface="Arial" panose="020B0604020202020204" pitchFamily="34" charset="0"/>
              </a:rPr>
              <a:t>, l’incontro con Giacomo e gli anziani della comunità pone in primo piano la problematica dell’osservanza della </a:t>
            </a:r>
            <a:r>
              <a:rPr lang="it-IT" sz="2200" i="1" spc="-20" dirty="0">
                <a:effectLst/>
                <a:latin typeface="Times New Roman" panose="02020603050405020304" pitchFamily="18" charset="0"/>
                <a:ea typeface="MS Mincho" panose="02020609040205080304" pitchFamily="49" charset="-128"/>
                <a:cs typeface="Arial" panose="020B0604020202020204" pitchFamily="34" charset="0"/>
              </a:rPr>
              <a:t>Torah</a:t>
            </a:r>
            <a:r>
              <a:rPr lang="it-IT" sz="2200" spc="-20" dirty="0">
                <a:effectLst/>
                <a:latin typeface="Times New Roman" panose="02020603050405020304" pitchFamily="18" charset="0"/>
                <a:ea typeface="MS Mincho" panose="02020609040205080304" pitchFamily="49" charset="-128"/>
                <a:cs typeface="Arial" panose="020B0604020202020204" pitchFamily="34" charset="0"/>
              </a:rPr>
              <a:t> e il valore delle sue prescrizioni (cf. At 21,17-25). Chiamato a dirimere tale questione, Paolo prepara la sua visita nell’Urbe rielaborando con ordine e motivando i contenuti essenziali del Vangelo. Egli asserisce che il suo pensiero è stato strumentalizzato da calunniatori, con conseguenze diffamatorie a danno dei credenti di Roma (cf. </a:t>
            </a:r>
            <a:r>
              <a:rPr lang="it-IT" sz="2200" spc="-20" dirty="0" err="1">
                <a:effectLst/>
                <a:latin typeface="Times New Roman" panose="02020603050405020304" pitchFamily="18" charset="0"/>
                <a:ea typeface="MS Mincho" panose="02020609040205080304" pitchFamily="49" charset="-128"/>
                <a:cs typeface="Arial" panose="020B0604020202020204" pitchFamily="34" charset="0"/>
              </a:rPr>
              <a:t>Rm</a:t>
            </a:r>
            <a:r>
              <a:rPr lang="it-IT" sz="2200" spc="-20" dirty="0">
                <a:effectLst/>
                <a:latin typeface="Times New Roman" panose="02020603050405020304" pitchFamily="18" charset="0"/>
                <a:ea typeface="MS Mincho" panose="02020609040205080304" pitchFamily="49" charset="-128"/>
                <a:cs typeface="Arial" panose="020B0604020202020204" pitchFamily="34" charset="0"/>
              </a:rPr>
              <a:t> 3,8; 14,16). </a:t>
            </a:r>
            <a:endParaRPr lang="it-IT" sz="2200" dirty="0">
              <a:effectLst/>
              <a:latin typeface="Times New Roman" panose="02020603050405020304" pitchFamily="18" charset="0"/>
              <a:ea typeface="MS Mincho" panose="02020609040205080304" pitchFamily="49" charset="-128"/>
              <a:cs typeface="Arial" panose="020B0604020202020204" pitchFamily="34" charset="0"/>
            </a:endParaRPr>
          </a:p>
          <a:p>
            <a:endParaRPr lang="it-IT" dirty="0"/>
          </a:p>
          <a:p>
            <a:endParaRPr lang="it-IT" dirty="0"/>
          </a:p>
        </p:txBody>
      </p:sp>
    </p:spTree>
    <p:extLst>
      <p:ext uri="{BB962C8B-B14F-4D97-AF65-F5344CB8AC3E}">
        <p14:creationId xmlns:p14="http://schemas.microsoft.com/office/powerpoint/2010/main" val="2235452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4">
            <a:extLst>
              <a:ext uri="{FF2B5EF4-FFF2-40B4-BE49-F238E27FC236}">
                <a16:creationId xmlns:a16="http://schemas.microsoft.com/office/drawing/2014/main" id="{68E977E6-0AF8-2441-8766-AA0EF3A39658}"/>
              </a:ext>
            </a:extLst>
          </p:cNvPr>
          <p:cNvSpPr txBox="1">
            <a:spLocks/>
          </p:cNvSpPr>
          <p:nvPr/>
        </p:nvSpPr>
        <p:spPr>
          <a:xfrm>
            <a:off x="2096429" y="624110"/>
            <a:ext cx="9408183" cy="5787802"/>
          </a:xfrm>
          <a:prstGeom prst="rect">
            <a:avLst/>
          </a:prstGeom>
        </p:spPr>
        <p:txBody>
          <a:bodyPr vert="horz" lIns="91440" tIns="45720" rIns="91440" bIns="45720" rtlCol="0" anchor="b">
            <a:normAutofit/>
          </a:bodyPr>
          <a:lstStyle>
            <a:lvl1pPr algn="l" defTabSz="457200" rtl="0" eaLnBrk="1" latinLnBrk="0" hangingPunct="1">
              <a:spcBef>
                <a:spcPct val="0"/>
              </a:spcBef>
              <a:buNone/>
              <a:defRPr sz="2000" b="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GB" sz="6000" dirty="0">
              <a:latin typeface="Monotype Corsiva" panose="03010101010201010101" pitchFamily="66" charset="0"/>
            </a:endParaRPr>
          </a:p>
        </p:txBody>
      </p:sp>
      <p:sp>
        <p:nvSpPr>
          <p:cNvPr id="4" name="CasellaDiTesto 3">
            <a:extLst>
              <a:ext uri="{FF2B5EF4-FFF2-40B4-BE49-F238E27FC236}">
                <a16:creationId xmlns:a16="http://schemas.microsoft.com/office/drawing/2014/main" id="{E528FE6C-F352-F1E7-23E1-F078C3CCF234}"/>
              </a:ext>
            </a:extLst>
          </p:cNvPr>
          <p:cNvSpPr txBox="1"/>
          <p:nvPr/>
        </p:nvSpPr>
        <p:spPr>
          <a:xfrm>
            <a:off x="1628079" y="446088"/>
            <a:ext cx="9876534" cy="8817799"/>
          </a:xfrm>
          <a:prstGeom prst="rect">
            <a:avLst/>
          </a:prstGeom>
          <a:noFill/>
        </p:spPr>
        <p:txBody>
          <a:bodyPr wrap="square" rtlCol="0">
            <a:spAutoFit/>
          </a:bodyPr>
          <a:lstStyle/>
          <a:p>
            <a:pPr indent="323850"/>
            <a:r>
              <a:rPr lang="it-IT" sz="3300" dirty="0">
                <a:highlight>
                  <a:srgbClr val="FFFF00"/>
                </a:highlight>
              </a:rPr>
              <a:t>DISPOSIZIONE DELLALETTERA AI ROMANI</a:t>
            </a:r>
          </a:p>
          <a:p>
            <a:endParaRPr lang="it-IT" dirty="0"/>
          </a:p>
          <a:p>
            <a:endParaRPr lang="it-IT" dirty="0"/>
          </a:p>
          <a:p>
            <a:pPr indent="270510" algn="just"/>
            <a:r>
              <a:rPr lang="it-IT" sz="2200" b="1" dirty="0">
                <a:effectLst/>
                <a:latin typeface="Times New Roman" panose="02020603050405020304" pitchFamily="18" charset="0"/>
                <a:ea typeface="Times New Roman" panose="02020603050405020304" pitchFamily="18" charset="0"/>
              </a:rPr>
              <a:t>Introduzione						</a:t>
            </a:r>
            <a:r>
              <a:rPr lang="it-IT" sz="2200" b="1" dirty="0" err="1">
                <a:effectLst/>
                <a:latin typeface="Times New Roman" panose="02020603050405020304" pitchFamily="18" charset="0"/>
                <a:ea typeface="Times New Roman" panose="02020603050405020304" pitchFamily="18" charset="0"/>
              </a:rPr>
              <a:t>Rm</a:t>
            </a:r>
            <a:r>
              <a:rPr lang="it-IT" sz="2200" b="1" dirty="0">
                <a:effectLst/>
                <a:latin typeface="Times New Roman" panose="02020603050405020304" pitchFamily="18" charset="0"/>
                <a:ea typeface="Times New Roman" panose="02020603050405020304" pitchFamily="18" charset="0"/>
              </a:rPr>
              <a:t> 1,1-17</a:t>
            </a:r>
          </a:p>
          <a:p>
            <a:pPr marL="180340" indent="270510" algn="just"/>
            <a:r>
              <a:rPr lang="it-IT" sz="2200" b="0" dirty="0">
                <a:effectLst/>
                <a:latin typeface="Times New Roman" panose="02020603050405020304" pitchFamily="18" charset="0"/>
                <a:ea typeface="Times New Roman" panose="02020603050405020304" pitchFamily="18" charset="0"/>
              </a:rPr>
              <a:t>a. Il prescritto 					1,1-7</a:t>
            </a:r>
            <a:endParaRPr lang="it-IT" sz="2200" b="1" dirty="0">
              <a:effectLst/>
              <a:latin typeface="Times New Roman" panose="02020603050405020304" pitchFamily="18" charset="0"/>
              <a:ea typeface="Times New Roman" panose="02020603050405020304" pitchFamily="18" charset="0"/>
            </a:endParaRPr>
          </a:p>
          <a:p>
            <a:pPr marL="180340" indent="270510" algn="just"/>
            <a:r>
              <a:rPr lang="it-IT" sz="2200" b="0" dirty="0">
                <a:effectLst/>
                <a:latin typeface="Times New Roman" panose="02020603050405020304" pitchFamily="18" charset="0"/>
                <a:ea typeface="Times New Roman" panose="02020603050405020304" pitchFamily="18" charset="0"/>
              </a:rPr>
              <a:t>b. Ringraziamenti-esordio 				1,8-15</a:t>
            </a:r>
            <a:endParaRPr lang="it-IT" sz="2200" b="1" dirty="0">
              <a:effectLst/>
              <a:latin typeface="Times New Roman" panose="02020603050405020304" pitchFamily="18" charset="0"/>
              <a:ea typeface="Times New Roman" panose="02020603050405020304" pitchFamily="18" charset="0"/>
            </a:endParaRPr>
          </a:p>
          <a:p>
            <a:pPr marL="180340" indent="270510" algn="just"/>
            <a:r>
              <a:rPr lang="it-IT" sz="2200" b="0" dirty="0">
                <a:effectLst/>
                <a:latin typeface="Times New Roman" panose="02020603050405020304" pitchFamily="18" charset="0"/>
                <a:ea typeface="Times New Roman" panose="02020603050405020304" pitchFamily="18" charset="0"/>
              </a:rPr>
              <a:t>c. La tesi generale 					1,16-17</a:t>
            </a:r>
            <a:endParaRPr lang="it-IT" sz="2200" b="1" dirty="0">
              <a:effectLst/>
              <a:latin typeface="Times New Roman" panose="02020603050405020304" pitchFamily="18" charset="0"/>
              <a:ea typeface="Times New Roman" panose="02020603050405020304" pitchFamily="18" charset="0"/>
            </a:endParaRPr>
          </a:p>
          <a:p>
            <a:endParaRPr lang="it-IT" sz="2200" dirty="0"/>
          </a:p>
          <a:p>
            <a:pPr indent="270510" algn="just"/>
            <a:r>
              <a:rPr lang="it-IT" sz="2200" b="1" dirty="0">
                <a:effectLst/>
                <a:latin typeface="Times New Roman" panose="02020603050405020304" pitchFamily="18" charset="0"/>
                <a:ea typeface="Times New Roman" panose="02020603050405020304" pitchFamily="18" charset="0"/>
              </a:rPr>
              <a:t>Corpo epistolare 					1,18-15,13</a:t>
            </a:r>
          </a:p>
          <a:p>
            <a:pPr indent="270510" algn="just"/>
            <a:r>
              <a:rPr lang="it-IT" sz="2200" b="0" cap="small" dirty="0">
                <a:effectLst/>
                <a:latin typeface="Times New Roman" panose="02020603050405020304" pitchFamily="18" charset="0"/>
                <a:ea typeface="Times New Roman" panose="02020603050405020304" pitchFamily="18" charset="0"/>
              </a:rPr>
              <a:t> </a:t>
            </a:r>
            <a:endParaRPr lang="it-IT" sz="2200" b="1" dirty="0">
              <a:effectLst/>
              <a:latin typeface="Times New Roman" panose="02020603050405020304" pitchFamily="18" charset="0"/>
              <a:ea typeface="Times New Roman" panose="02020603050405020304" pitchFamily="18" charset="0"/>
            </a:endParaRPr>
          </a:p>
          <a:p>
            <a:pPr indent="270510" algn="just"/>
            <a:r>
              <a:rPr lang="it-IT" sz="2200" b="1" dirty="0">
                <a:effectLst/>
                <a:latin typeface="Times New Roman" panose="02020603050405020304" pitchFamily="18" charset="0"/>
                <a:ea typeface="Times New Roman" panose="02020603050405020304" pitchFamily="18" charset="0"/>
              </a:rPr>
              <a:t> 1. Sezione </a:t>
            </a:r>
            <a:r>
              <a:rPr lang="it-IT" sz="2200" b="1" dirty="0" err="1">
                <a:effectLst/>
                <a:latin typeface="Times New Roman" panose="02020603050405020304" pitchFamily="18" charset="0"/>
                <a:ea typeface="Times New Roman" panose="02020603050405020304" pitchFamily="18" charset="0"/>
              </a:rPr>
              <a:t>kerymatica</a:t>
            </a:r>
            <a:r>
              <a:rPr lang="it-IT" sz="2200" b="1" dirty="0">
                <a:effectLst/>
                <a:latin typeface="Times New Roman" panose="02020603050405020304" pitchFamily="18" charset="0"/>
                <a:ea typeface="Times New Roman" panose="02020603050405020304" pitchFamily="18" charset="0"/>
              </a:rPr>
              <a:t> 				1,18–11,36</a:t>
            </a:r>
          </a:p>
          <a:p>
            <a:pPr marL="180340" indent="90170" algn="just"/>
            <a:endParaRPr lang="it-IT" sz="2200" b="0" dirty="0">
              <a:effectLst/>
              <a:latin typeface="Times New Roman" panose="02020603050405020304" pitchFamily="18" charset="0"/>
              <a:ea typeface="Times New Roman" panose="02020603050405020304" pitchFamily="18" charset="0"/>
            </a:endParaRPr>
          </a:p>
          <a:p>
            <a:pPr marL="180340" indent="90170" algn="just"/>
            <a:r>
              <a:rPr lang="it-IT" sz="2200" b="0" dirty="0">
                <a:effectLst/>
                <a:latin typeface="Times New Roman" panose="02020603050405020304" pitchFamily="18" charset="0"/>
                <a:ea typeface="Times New Roman" panose="02020603050405020304" pitchFamily="18" charset="0"/>
              </a:rPr>
              <a:t>A. La rivelazione dell’ira e della giustizia divina 	1,18-4,25</a:t>
            </a:r>
            <a:endParaRPr lang="it-IT" sz="2200" b="1" dirty="0">
              <a:effectLst/>
              <a:latin typeface="Times New Roman" panose="02020603050405020304" pitchFamily="18" charset="0"/>
              <a:ea typeface="Times New Roman" panose="02020603050405020304" pitchFamily="18" charset="0"/>
            </a:endParaRPr>
          </a:p>
          <a:p>
            <a:pPr marL="180340" indent="270510" algn="just"/>
            <a:r>
              <a:rPr lang="it-IT" sz="2200" b="0" dirty="0">
                <a:effectLst/>
                <a:latin typeface="Times New Roman" panose="02020603050405020304" pitchFamily="18" charset="0"/>
                <a:ea typeface="Times New Roman" panose="02020603050405020304" pitchFamily="18" charset="0"/>
              </a:rPr>
              <a:t>La rivelazione della collera divina 			1,18–3,20</a:t>
            </a:r>
            <a:endParaRPr lang="it-IT" sz="2200" b="1" dirty="0">
              <a:effectLst/>
              <a:latin typeface="Times New Roman" panose="02020603050405020304" pitchFamily="18" charset="0"/>
              <a:ea typeface="Times New Roman" panose="02020603050405020304" pitchFamily="18" charset="0"/>
            </a:endParaRPr>
          </a:p>
          <a:p>
            <a:pPr marL="180340" indent="270510" algn="just"/>
            <a:r>
              <a:rPr lang="it-IT" sz="2200" b="0" dirty="0">
                <a:effectLst/>
                <a:latin typeface="Times New Roman" panose="02020603050405020304" pitchFamily="18" charset="0"/>
                <a:ea typeface="Times New Roman" panose="02020603050405020304" pitchFamily="18" charset="0"/>
              </a:rPr>
              <a:t>La manifestazione della giustizia divina 		3,21-4,25</a:t>
            </a:r>
            <a:endParaRPr lang="it-IT" sz="2200" b="1" dirty="0">
              <a:effectLst/>
              <a:latin typeface="Times New Roman" panose="02020603050405020304" pitchFamily="18" charset="0"/>
              <a:ea typeface="Times New Roman" panose="02020603050405020304" pitchFamily="18" charset="0"/>
            </a:endParaRPr>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p:txBody>
      </p:sp>
    </p:spTree>
    <p:extLst>
      <p:ext uri="{BB962C8B-B14F-4D97-AF65-F5344CB8AC3E}">
        <p14:creationId xmlns:p14="http://schemas.microsoft.com/office/powerpoint/2010/main" val="1284353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egnaposto contenuto 10">
            <a:extLst>
              <a:ext uri="{FF2B5EF4-FFF2-40B4-BE49-F238E27FC236}">
                <a16:creationId xmlns:a16="http://schemas.microsoft.com/office/drawing/2014/main" id="{58B40258-6ACD-9DDA-9412-04DB9BD7EA6A}"/>
              </a:ext>
            </a:extLst>
          </p:cNvPr>
          <p:cNvSpPr>
            <a:spLocks noGrp="1"/>
          </p:cNvSpPr>
          <p:nvPr>
            <p:ph idx="1"/>
          </p:nvPr>
        </p:nvSpPr>
        <p:spPr>
          <a:xfrm>
            <a:off x="1605776" y="691376"/>
            <a:ext cx="9898836" cy="5219846"/>
          </a:xfrm>
        </p:spPr>
        <p:txBody>
          <a:bodyPr/>
          <a:lstStyle/>
          <a:p>
            <a:pPr marL="0" indent="0">
              <a:buNone/>
            </a:pPr>
            <a:endParaRPr lang="it-IT" dirty="0"/>
          </a:p>
          <a:p>
            <a:endParaRPr lang="it-IT" dirty="0"/>
          </a:p>
        </p:txBody>
      </p:sp>
      <p:sp>
        <p:nvSpPr>
          <p:cNvPr id="12" name="CasellaDiTesto 11">
            <a:extLst>
              <a:ext uri="{FF2B5EF4-FFF2-40B4-BE49-F238E27FC236}">
                <a16:creationId xmlns:a16="http://schemas.microsoft.com/office/drawing/2014/main" id="{A94279FC-8FA8-E88F-74B2-4E8E62E1D8ED}"/>
              </a:ext>
            </a:extLst>
          </p:cNvPr>
          <p:cNvSpPr txBox="1"/>
          <p:nvPr/>
        </p:nvSpPr>
        <p:spPr>
          <a:xfrm>
            <a:off x="1605776" y="821048"/>
            <a:ext cx="10586224" cy="4770537"/>
          </a:xfrm>
          <a:prstGeom prst="rect">
            <a:avLst/>
          </a:prstGeom>
          <a:noFill/>
        </p:spPr>
        <p:txBody>
          <a:bodyPr wrap="square" rtlCol="0">
            <a:spAutoFit/>
          </a:bodyPr>
          <a:lstStyle/>
          <a:p>
            <a:pPr marL="180340" indent="90170" algn="just"/>
            <a:r>
              <a:rPr lang="it-IT" sz="2200" b="0" dirty="0">
                <a:effectLst/>
                <a:latin typeface="Times New Roman" panose="02020603050405020304" pitchFamily="18" charset="0"/>
                <a:ea typeface="Times New Roman" panose="02020603050405020304" pitchFamily="18" charset="0"/>
              </a:rPr>
              <a:t>B. Il paradossale vanto cristiano 				5,1-8,39</a:t>
            </a:r>
            <a:endParaRPr lang="it-IT" sz="2200" b="1" dirty="0">
              <a:effectLst/>
              <a:latin typeface="Times New Roman" panose="02020603050405020304" pitchFamily="18" charset="0"/>
              <a:ea typeface="Times New Roman" panose="02020603050405020304" pitchFamily="18" charset="0"/>
            </a:endParaRPr>
          </a:p>
          <a:p>
            <a:pPr marL="180340" indent="270510" algn="just"/>
            <a:r>
              <a:rPr lang="it-IT" sz="2200" b="0" dirty="0">
                <a:effectLst/>
                <a:latin typeface="Times New Roman" panose="02020603050405020304" pitchFamily="18" charset="0"/>
                <a:ea typeface="Times New Roman" panose="02020603050405020304" pitchFamily="18" charset="0"/>
              </a:rPr>
              <a:t>Dalla giustificazione alla pace				5,1-11</a:t>
            </a:r>
            <a:endParaRPr lang="it-IT" sz="2200" b="1" dirty="0">
              <a:effectLst/>
              <a:latin typeface="Times New Roman" panose="02020603050405020304" pitchFamily="18" charset="0"/>
              <a:ea typeface="Times New Roman" panose="02020603050405020304" pitchFamily="18" charset="0"/>
            </a:endParaRPr>
          </a:p>
          <a:p>
            <a:pPr marL="180340" indent="270510" algn="just"/>
            <a:r>
              <a:rPr lang="it-IT" sz="2200" b="0" dirty="0">
                <a:effectLst/>
                <a:latin typeface="Times New Roman" panose="02020603050405020304" pitchFamily="18" charset="0"/>
                <a:ea typeface="Times New Roman" panose="02020603050405020304" pitchFamily="18" charset="0"/>
              </a:rPr>
              <a:t>Il confronto tra Gesù Cristo e Adamo 			5,12-21</a:t>
            </a:r>
            <a:endParaRPr lang="it-IT" sz="2200" b="1" dirty="0">
              <a:effectLst/>
              <a:latin typeface="Times New Roman" panose="02020603050405020304" pitchFamily="18" charset="0"/>
              <a:ea typeface="Times New Roman" panose="02020603050405020304" pitchFamily="18" charset="0"/>
            </a:endParaRPr>
          </a:p>
          <a:p>
            <a:pPr marL="180340" indent="270510" algn="just"/>
            <a:r>
              <a:rPr lang="it-IT" sz="2200" b="0" dirty="0">
                <a:effectLst/>
                <a:latin typeface="Times New Roman" panose="02020603050405020304" pitchFamily="18" charset="0"/>
                <a:ea typeface="Times New Roman" panose="02020603050405020304" pitchFamily="18" charset="0"/>
              </a:rPr>
              <a:t>Questioni </a:t>
            </a:r>
            <a:r>
              <a:rPr lang="it-IT" sz="2200" b="0" dirty="0" err="1">
                <a:effectLst/>
                <a:latin typeface="Times New Roman" panose="02020603050405020304" pitchFamily="18" charset="0"/>
                <a:ea typeface="Times New Roman" panose="02020603050405020304" pitchFamily="18" charset="0"/>
              </a:rPr>
              <a:t>diatribiche</a:t>
            </a:r>
            <a:r>
              <a:rPr lang="it-IT" sz="2200" b="0" dirty="0">
                <a:effectLst/>
                <a:latin typeface="Times New Roman" panose="02020603050405020304" pitchFamily="18" charset="0"/>
                <a:ea typeface="Times New Roman" panose="02020603050405020304" pitchFamily="18" charset="0"/>
              </a:rPr>
              <a:t> consequenziali 			6,1–7,25</a:t>
            </a:r>
            <a:endParaRPr lang="it-IT" sz="2200" b="1" dirty="0">
              <a:effectLst/>
              <a:latin typeface="Times New Roman" panose="02020603050405020304" pitchFamily="18" charset="0"/>
              <a:ea typeface="Times New Roman" panose="02020603050405020304" pitchFamily="18" charset="0"/>
            </a:endParaRPr>
          </a:p>
          <a:p>
            <a:pPr marL="180340" indent="270510" algn="just"/>
            <a:r>
              <a:rPr lang="it-IT" sz="2200" b="0" dirty="0">
                <a:effectLst/>
                <a:latin typeface="Times New Roman" panose="02020603050405020304" pitchFamily="18" charset="0"/>
                <a:ea typeface="Times New Roman" panose="02020603050405020304" pitchFamily="18" charset="0"/>
              </a:rPr>
              <a:t>La legge dello Spirito 					8,1-30</a:t>
            </a:r>
            <a:endParaRPr lang="it-IT" sz="2200" b="1" dirty="0">
              <a:effectLst/>
              <a:latin typeface="Times New Roman" panose="02020603050405020304" pitchFamily="18" charset="0"/>
              <a:ea typeface="Times New Roman" panose="02020603050405020304" pitchFamily="18" charset="0"/>
            </a:endParaRPr>
          </a:p>
          <a:p>
            <a:pPr marL="180340" indent="270510" algn="just"/>
            <a:r>
              <a:rPr lang="it-IT" sz="2200" b="0" dirty="0">
                <a:effectLst/>
                <a:latin typeface="Times New Roman" panose="02020603050405020304" pitchFamily="18" charset="0"/>
                <a:ea typeface="Times New Roman" panose="02020603050405020304" pitchFamily="18" charset="0"/>
              </a:rPr>
              <a:t>La perorazione sull’amore di Dio e di Cristo 			8,31-39</a:t>
            </a:r>
            <a:endParaRPr lang="it-IT" sz="2200" b="1" dirty="0">
              <a:effectLst/>
              <a:latin typeface="Times New Roman" panose="02020603050405020304" pitchFamily="18" charset="0"/>
              <a:ea typeface="Times New Roman" panose="02020603050405020304" pitchFamily="18" charset="0"/>
            </a:endParaRPr>
          </a:p>
          <a:p>
            <a:pPr marL="180340" indent="270510" algn="just"/>
            <a:r>
              <a:rPr lang="it-IT" sz="2200" b="0" cap="small" dirty="0">
                <a:effectLst/>
                <a:latin typeface="Times New Roman" panose="02020603050405020304" pitchFamily="18" charset="0"/>
                <a:ea typeface="Times New Roman" panose="02020603050405020304" pitchFamily="18" charset="0"/>
              </a:rPr>
              <a:t> </a:t>
            </a:r>
            <a:endParaRPr lang="it-IT" sz="2200" b="1" dirty="0">
              <a:effectLst/>
              <a:latin typeface="Times New Roman" panose="02020603050405020304" pitchFamily="18" charset="0"/>
              <a:ea typeface="Times New Roman" panose="02020603050405020304" pitchFamily="18" charset="0"/>
            </a:endParaRPr>
          </a:p>
          <a:p>
            <a:pPr marL="180340" indent="90170" algn="just"/>
            <a:r>
              <a:rPr lang="it-IT" sz="2200" b="0" dirty="0">
                <a:effectLst/>
                <a:latin typeface="Times New Roman" panose="02020603050405020304" pitchFamily="18" charset="0"/>
                <a:ea typeface="Times New Roman" panose="02020603050405020304" pitchFamily="18" charset="0"/>
              </a:rPr>
              <a:t>C. La fedeltà della Parola di Dio 				9,1-11,36</a:t>
            </a:r>
            <a:endParaRPr lang="it-IT" sz="2200" b="1" dirty="0">
              <a:effectLst/>
              <a:latin typeface="Times New Roman" panose="02020603050405020304" pitchFamily="18" charset="0"/>
              <a:ea typeface="Times New Roman" panose="02020603050405020304" pitchFamily="18" charset="0"/>
            </a:endParaRPr>
          </a:p>
          <a:p>
            <a:pPr marL="180340" indent="270510" algn="just"/>
            <a:r>
              <a:rPr lang="it-IT" sz="2200" b="0" dirty="0">
                <a:effectLst/>
                <a:latin typeface="Times New Roman" panose="02020603050405020304" pitchFamily="18" charset="0"/>
                <a:ea typeface="Times New Roman" panose="02020603050405020304" pitchFamily="18" charset="0"/>
              </a:rPr>
              <a:t>Esordio: una grande tristezza 				9,1-5</a:t>
            </a:r>
            <a:endParaRPr lang="it-IT" sz="2200" b="1" dirty="0">
              <a:effectLst/>
              <a:latin typeface="Times New Roman" panose="02020603050405020304" pitchFamily="18" charset="0"/>
              <a:ea typeface="Times New Roman" panose="02020603050405020304" pitchFamily="18" charset="0"/>
            </a:endParaRPr>
          </a:p>
          <a:p>
            <a:pPr marL="180340" indent="269240" algn="just"/>
            <a:r>
              <a:rPr lang="it-IT" sz="2200" b="0" dirty="0">
                <a:effectLst/>
                <a:latin typeface="Times New Roman" panose="02020603050405020304" pitchFamily="18" charset="0"/>
                <a:ea typeface="Times New Roman" panose="02020603050405020304" pitchFamily="18" charset="0"/>
              </a:rPr>
              <a:t>Non tutto Israele è Israele 					9,6-29</a:t>
            </a:r>
            <a:endParaRPr lang="it-IT" sz="2200" b="1" dirty="0">
              <a:effectLst/>
              <a:latin typeface="Times New Roman" panose="02020603050405020304" pitchFamily="18" charset="0"/>
              <a:ea typeface="Times New Roman" panose="02020603050405020304" pitchFamily="18" charset="0"/>
            </a:endParaRPr>
          </a:p>
          <a:p>
            <a:pPr marL="180340" indent="228600" algn="just"/>
            <a:r>
              <a:rPr lang="it-IT" sz="2200" b="0" dirty="0">
                <a:effectLst/>
                <a:latin typeface="Times New Roman" panose="02020603050405020304" pitchFamily="18" charset="0"/>
                <a:ea typeface="Times New Roman" panose="02020603050405020304" pitchFamily="18" charset="0"/>
              </a:rPr>
              <a:t> Cristo, il fine della Legge 					9,30-10,21</a:t>
            </a:r>
            <a:endParaRPr lang="it-IT" sz="2200" b="1" dirty="0">
              <a:effectLst/>
              <a:latin typeface="Times New Roman" panose="02020603050405020304" pitchFamily="18" charset="0"/>
              <a:ea typeface="Times New Roman" panose="02020603050405020304" pitchFamily="18" charset="0"/>
            </a:endParaRPr>
          </a:p>
          <a:p>
            <a:pPr marL="180340" indent="228600" algn="just"/>
            <a:r>
              <a:rPr lang="it-IT" sz="2200" b="0" dirty="0">
                <a:effectLst/>
                <a:latin typeface="Times New Roman" panose="02020603050405020304" pitchFamily="18" charset="0"/>
                <a:ea typeface="Times New Roman" panose="02020603050405020304" pitchFamily="18" charset="0"/>
              </a:rPr>
              <a:t> Dio non ha rigettato il suo popolo 				11,1-32</a:t>
            </a:r>
            <a:endParaRPr lang="it-IT" sz="2200" b="1" dirty="0">
              <a:effectLst/>
              <a:latin typeface="Times New Roman" panose="02020603050405020304" pitchFamily="18" charset="0"/>
              <a:ea typeface="Times New Roman" panose="02020603050405020304" pitchFamily="18" charset="0"/>
            </a:endParaRPr>
          </a:p>
          <a:p>
            <a:pPr marL="180340" indent="228600" algn="just"/>
            <a:r>
              <a:rPr lang="it-IT" sz="2200" b="0" dirty="0">
                <a:effectLst/>
                <a:latin typeface="Times New Roman" panose="02020603050405020304" pitchFamily="18" charset="0"/>
                <a:ea typeface="Times New Roman" panose="02020603050405020304" pitchFamily="18" charset="0"/>
              </a:rPr>
              <a:t> Perorazione: le imperscrutabili vie di Dio			11,33-36</a:t>
            </a:r>
            <a:endParaRPr lang="it-IT" sz="2200" b="1" dirty="0">
              <a:effectLst/>
              <a:latin typeface="Times New Roman" panose="02020603050405020304" pitchFamily="18" charset="0"/>
              <a:ea typeface="Times New Roman" panose="02020603050405020304" pitchFamily="18" charset="0"/>
            </a:endParaRPr>
          </a:p>
          <a:p>
            <a:endParaRPr lang="it-IT" dirty="0"/>
          </a:p>
        </p:txBody>
      </p:sp>
    </p:spTree>
    <p:extLst>
      <p:ext uri="{BB962C8B-B14F-4D97-AF65-F5344CB8AC3E}">
        <p14:creationId xmlns:p14="http://schemas.microsoft.com/office/powerpoint/2010/main" val="467339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a:extLst>
              <a:ext uri="{FF2B5EF4-FFF2-40B4-BE49-F238E27FC236}">
                <a16:creationId xmlns:a16="http://schemas.microsoft.com/office/drawing/2014/main" id="{168FE6DB-63DB-F1FA-24AC-746436B221F6}"/>
              </a:ext>
            </a:extLst>
          </p:cNvPr>
          <p:cNvSpPr>
            <a:spLocks noGrp="1"/>
          </p:cNvSpPr>
          <p:nvPr>
            <p:ph type="title"/>
          </p:nvPr>
        </p:nvSpPr>
        <p:spPr>
          <a:xfrm>
            <a:off x="2096429" y="624109"/>
            <a:ext cx="9408183" cy="5843597"/>
          </a:xfrm>
        </p:spPr>
        <p:txBody>
          <a:bodyPr>
            <a:normAutofit/>
          </a:bodyPr>
          <a:lstStyle/>
          <a:p>
            <a:pPr indent="270510"/>
            <a:r>
              <a:rPr lang="it-IT" sz="2200" b="1" dirty="0">
                <a:effectLst/>
                <a:latin typeface="Times New Roman" panose="02020603050405020304" pitchFamily="18" charset="0"/>
                <a:ea typeface="Times New Roman" panose="02020603050405020304" pitchFamily="18" charset="0"/>
              </a:rPr>
              <a:t>2. Sezione esortativa 							12,1–15,13</a:t>
            </a:r>
            <a:br>
              <a:rPr lang="it-IT" sz="2200" b="1" dirty="0">
                <a:effectLst/>
                <a:latin typeface="Times New Roman" panose="02020603050405020304" pitchFamily="18" charset="0"/>
                <a:ea typeface="Times New Roman" panose="02020603050405020304" pitchFamily="18" charset="0"/>
              </a:rPr>
            </a:br>
            <a:r>
              <a:rPr lang="it-IT" sz="2200" b="1" dirty="0">
                <a:effectLst/>
                <a:latin typeface="Times New Roman" panose="02020603050405020304" pitchFamily="18" charset="0"/>
                <a:ea typeface="Times New Roman" panose="02020603050405020304" pitchFamily="18" charset="0"/>
              </a:rPr>
              <a:t>	</a:t>
            </a:r>
            <a:r>
              <a:rPr lang="it-IT" sz="2200" b="0" dirty="0">
                <a:effectLst/>
                <a:latin typeface="Times New Roman" panose="02020603050405020304" pitchFamily="18" charset="0"/>
                <a:ea typeface="Times New Roman" panose="02020603050405020304" pitchFamily="18" charset="0"/>
              </a:rPr>
              <a:t>Il culto razionale 								12,1-13,14</a:t>
            </a:r>
            <a:br>
              <a:rPr lang="it-IT" sz="2200" b="1" dirty="0">
                <a:effectLst/>
                <a:latin typeface="Times New Roman" panose="02020603050405020304" pitchFamily="18" charset="0"/>
                <a:ea typeface="Times New Roman" panose="02020603050405020304" pitchFamily="18" charset="0"/>
              </a:rPr>
            </a:br>
            <a:r>
              <a:rPr lang="it-IT" sz="2200" b="1" dirty="0">
                <a:effectLst/>
                <a:latin typeface="Times New Roman" panose="02020603050405020304" pitchFamily="18" charset="0"/>
                <a:ea typeface="Times New Roman" panose="02020603050405020304" pitchFamily="18" charset="0"/>
              </a:rPr>
              <a:t>	</a:t>
            </a:r>
            <a:r>
              <a:rPr lang="it-IT" sz="2200" b="0" dirty="0">
                <a:effectLst/>
                <a:latin typeface="Times New Roman" panose="02020603050405020304" pitchFamily="18" charset="0"/>
                <a:ea typeface="Times New Roman" panose="02020603050405020304" pitchFamily="18" charset="0"/>
              </a:rPr>
              <a:t>L’accoglienza reciproca tra i forti e i deboli 		14,1-15,13</a:t>
            </a:r>
            <a:br>
              <a:rPr lang="it-IT" sz="2200" b="1" dirty="0">
                <a:effectLst/>
                <a:latin typeface="Times New Roman" panose="02020603050405020304" pitchFamily="18" charset="0"/>
                <a:ea typeface="Times New Roman" panose="02020603050405020304" pitchFamily="18" charset="0"/>
              </a:rPr>
            </a:br>
            <a:r>
              <a:rPr lang="it-IT" sz="2200" b="0" cap="small" dirty="0">
                <a:effectLst/>
                <a:latin typeface="Times New Roman" panose="02020603050405020304" pitchFamily="18" charset="0"/>
                <a:ea typeface="Times New Roman" panose="02020603050405020304" pitchFamily="18" charset="0"/>
              </a:rPr>
              <a:t> </a:t>
            </a:r>
            <a:br>
              <a:rPr lang="it-IT" sz="2200" b="1" dirty="0">
                <a:effectLst/>
                <a:latin typeface="Times New Roman" panose="02020603050405020304" pitchFamily="18" charset="0"/>
                <a:ea typeface="Times New Roman" panose="02020603050405020304" pitchFamily="18" charset="0"/>
              </a:rPr>
            </a:br>
            <a:r>
              <a:rPr lang="it-IT" sz="2200" b="1" dirty="0">
                <a:effectLst/>
                <a:latin typeface="Times New Roman" panose="02020603050405020304" pitchFamily="18" charset="0"/>
                <a:ea typeface="Times New Roman" panose="02020603050405020304" pitchFamily="18" charset="0"/>
              </a:rPr>
              <a:t>Conclusione	 									15,14-16,27</a:t>
            </a:r>
            <a:br>
              <a:rPr lang="it-IT" sz="2200" b="1" dirty="0">
                <a:effectLst/>
                <a:latin typeface="Times New Roman" panose="02020603050405020304" pitchFamily="18" charset="0"/>
                <a:ea typeface="Times New Roman" panose="02020603050405020304" pitchFamily="18" charset="0"/>
              </a:rPr>
            </a:br>
            <a:r>
              <a:rPr lang="it-IT" sz="2200" b="1" dirty="0">
                <a:effectLst/>
                <a:latin typeface="Times New Roman" panose="02020603050405020304" pitchFamily="18" charset="0"/>
                <a:ea typeface="Times New Roman" panose="02020603050405020304" pitchFamily="18" charset="0"/>
              </a:rPr>
              <a:t>	</a:t>
            </a:r>
            <a:r>
              <a:rPr lang="it-IT" sz="2200" b="0" dirty="0">
                <a:effectLst/>
                <a:latin typeface="Times New Roman" panose="02020603050405020304" pitchFamily="18" charset="0"/>
                <a:ea typeface="Times New Roman" panose="02020603050405020304" pitchFamily="18" charset="0"/>
              </a:rPr>
              <a:t>Notizie e i prossimi progetti di viaggio 			15,14-33</a:t>
            </a:r>
            <a:br>
              <a:rPr lang="it-IT" sz="2200" b="1" dirty="0">
                <a:effectLst/>
                <a:latin typeface="Times New Roman" panose="02020603050405020304" pitchFamily="18" charset="0"/>
                <a:ea typeface="Times New Roman" panose="02020603050405020304" pitchFamily="18" charset="0"/>
              </a:rPr>
            </a:br>
            <a:r>
              <a:rPr lang="it-IT" sz="2200" b="1" dirty="0">
                <a:effectLst/>
                <a:latin typeface="Times New Roman" panose="02020603050405020304" pitchFamily="18" charset="0"/>
                <a:ea typeface="Times New Roman" panose="02020603050405020304" pitchFamily="18" charset="0"/>
              </a:rPr>
              <a:t>	</a:t>
            </a:r>
            <a:r>
              <a:rPr lang="it-IT" sz="2200" b="0" dirty="0">
                <a:effectLst/>
                <a:latin typeface="Times New Roman" panose="02020603050405020304" pitchFamily="18" charset="0"/>
                <a:ea typeface="Times New Roman" panose="02020603050405020304" pitchFamily="18" charset="0"/>
              </a:rPr>
              <a:t>Saluti reciproci e dossologia finale 				16,1-27</a:t>
            </a:r>
            <a:br>
              <a:rPr lang="it-IT" sz="2200" b="1" dirty="0">
                <a:effectLst/>
                <a:latin typeface="Times New Roman" panose="02020603050405020304" pitchFamily="18" charset="0"/>
                <a:ea typeface="Times New Roman" panose="02020603050405020304" pitchFamily="18" charset="0"/>
              </a:rPr>
            </a:br>
            <a:r>
              <a:rPr lang="it-IT" sz="2200" dirty="0">
                <a:effectLst/>
                <a:latin typeface="Times New Roman" panose="02020603050405020304" pitchFamily="18" charset="0"/>
                <a:ea typeface="MS Mincho" panose="02020609040205080304" pitchFamily="49" charset="-128"/>
                <a:cs typeface="Arial" panose="020B0604020202020204" pitchFamily="34" charset="0"/>
              </a:rPr>
              <a:t>											</a:t>
            </a:r>
            <a:endParaRPr lang="it-IT" sz="2200" dirty="0"/>
          </a:p>
        </p:txBody>
      </p:sp>
      <p:pic>
        <p:nvPicPr>
          <p:cNvPr id="2050" name="Picture 2" descr="Anno di San Paolo - Pagina 3">
            <a:extLst>
              <a:ext uri="{FF2B5EF4-FFF2-40B4-BE49-F238E27FC236}">
                <a16:creationId xmlns:a16="http://schemas.microsoft.com/office/drawing/2014/main" id="{2F66BCD3-1482-58AB-0733-2BEC6516CED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18000" y="3800706"/>
            <a:ext cx="3556000" cy="266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2409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02389BE1-EEAD-875C-B578-33CAC63FEE55}"/>
              </a:ext>
            </a:extLst>
          </p:cNvPr>
          <p:cNvSpPr>
            <a:spLocks noGrp="1"/>
          </p:cNvSpPr>
          <p:nvPr>
            <p:ph idx="1"/>
          </p:nvPr>
        </p:nvSpPr>
        <p:spPr>
          <a:xfrm>
            <a:off x="1233566" y="1307069"/>
            <a:ext cx="6981044" cy="4761929"/>
          </a:xfrm>
        </p:spPr>
        <p:txBody>
          <a:bodyPr>
            <a:normAutofit/>
          </a:bodyPr>
          <a:lstStyle/>
          <a:p>
            <a:pPr>
              <a:buAutoNum type="alphaLcParenR"/>
            </a:pPr>
            <a:r>
              <a:rPr lang="it-IT" sz="2800" dirty="0">
                <a:effectLst/>
                <a:latin typeface="Times New Roman" panose="02020603050405020304" pitchFamily="18" charset="0"/>
                <a:ea typeface="MS Mincho" panose="02020609040205080304" pitchFamily="49" charset="-128"/>
                <a:cs typeface="Arial" panose="020B0604020202020204" pitchFamily="34" charset="0"/>
              </a:rPr>
              <a:t>Il Vangelo e l’opera di Dio in Cristo; </a:t>
            </a:r>
          </a:p>
          <a:p>
            <a:pPr>
              <a:buAutoNum type="alphaLcParenR"/>
            </a:pPr>
            <a:endParaRPr lang="it-IT" sz="2800" dirty="0">
              <a:latin typeface="Times New Roman" panose="02020603050405020304" pitchFamily="18" charset="0"/>
              <a:ea typeface="MS Mincho" panose="02020609040205080304" pitchFamily="49" charset="-128"/>
              <a:cs typeface="Arial" panose="020B0604020202020204" pitchFamily="34" charset="0"/>
            </a:endParaRPr>
          </a:p>
          <a:p>
            <a:pPr>
              <a:buAutoNum type="alphaLcParenR"/>
            </a:pPr>
            <a:r>
              <a:rPr lang="it-IT" sz="2800" dirty="0">
                <a:effectLst/>
                <a:latin typeface="Times New Roman" panose="02020603050405020304" pitchFamily="18" charset="0"/>
                <a:ea typeface="MS Mincho" panose="02020609040205080304" pitchFamily="49" charset="-128"/>
                <a:cs typeface="Arial" panose="020B0604020202020204" pitchFamily="34" charset="0"/>
              </a:rPr>
              <a:t>L’amore di Dio vince il peccato e la morte; </a:t>
            </a:r>
          </a:p>
          <a:p>
            <a:pPr>
              <a:buAutoNum type="alphaLcParenR"/>
            </a:pPr>
            <a:endParaRPr lang="it-IT" sz="2800" dirty="0">
              <a:latin typeface="Times New Roman" panose="02020603050405020304" pitchFamily="18" charset="0"/>
              <a:ea typeface="MS Mincho" panose="02020609040205080304" pitchFamily="49" charset="-128"/>
              <a:cs typeface="Arial" panose="020B0604020202020204" pitchFamily="34" charset="0"/>
            </a:endParaRPr>
          </a:p>
          <a:p>
            <a:pPr>
              <a:buAutoNum type="alphaLcParenR"/>
            </a:pPr>
            <a:r>
              <a:rPr lang="it-IT" sz="2800" dirty="0">
                <a:effectLst/>
                <a:latin typeface="Times New Roman" panose="02020603050405020304" pitchFamily="18" charset="0"/>
                <a:ea typeface="MS Mincho" panose="02020609040205080304" pitchFamily="49" charset="-128"/>
                <a:cs typeface="Arial" panose="020B0604020202020204" pitchFamily="34" charset="0"/>
              </a:rPr>
              <a:t> Il dono dello Spirito Santo; </a:t>
            </a:r>
          </a:p>
          <a:p>
            <a:pPr marL="0" indent="0">
              <a:buNone/>
            </a:pPr>
            <a:endParaRPr lang="it-IT" sz="2800" dirty="0">
              <a:latin typeface="Times New Roman" panose="02020603050405020304" pitchFamily="18" charset="0"/>
              <a:ea typeface="MS Mincho" panose="02020609040205080304" pitchFamily="49" charset="-128"/>
              <a:cs typeface="Arial" panose="020B0604020202020204" pitchFamily="34" charset="0"/>
            </a:endParaRPr>
          </a:p>
          <a:p>
            <a:pPr marL="0" indent="0">
              <a:buNone/>
            </a:pPr>
            <a:r>
              <a:rPr lang="it-IT" sz="2800" dirty="0">
                <a:effectLst/>
                <a:latin typeface="Times New Roman" panose="02020603050405020304" pitchFamily="18" charset="0"/>
                <a:ea typeface="MS Mincho" panose="02020609040205080304" pitchFamily="49" charset="-128"/>
                <a:cs typeface="Arial" panose="020B0604020202020204" pitchFamily="34" charset="0"/>
              </a:rPr>
              <a:t>d) L’etica dell’uomo nuovo</a:t>
            </a:r>
            <a:r>
              <a:rPr lang="it-IT" sz="2800" dirty="0">
                <a:effectLst/>
              </a:rPr>
              <a:t> </a:t>
            </a:r>
            <a:endParaRPr lang="it-IT" sz="2800" dirty="0"/>
          </a:p>
        </p:txBody>
      </p:sp>
      <p:sp>
        <p:nvSpPr>
          <p:cNvPr id="7" name="Titolo 6">
            <a:extLst>
              <a:ext uri="{FF2B5EF4-FFF2-40B4-BE49-F238E27FC236}">
                <a16:creationId xmlns:a16="http://schemas.microsoft.com/office/drawing/2014/main" id="{C6291290-9C19-4789-580F-1111DE0CD2F8}"/>
              </a:ext>
            </a:extLst>
          </p:cNvPr>
          <p:cNvSpPr>
            <a:spLocks noGrp="1"/>
          </p:cNvSpPr>
          <p:nvPr>
            <p:ph type="title"/>
          </p:nvPr>
        </p:nvSpPr>
        <p:spPr>
          <a:xfrm>
            <a:off x="2046747" y="459218"/>
            <a:ext cx="8911687" cy="847851"/>
          </a:xfrm>
        </p:spPr>
        <p:txBody>
          <a:bodyPr/>
          <a:lstStyle/>
          <a:p>
            <a:r>
              <a:rPr lang="it-IT" dirty="0">
                <a:highlight>
                  <a:srgbClr val="FFFF00"/>
                </a:highlight>
              </a:rPr>
              <a:t>IL MESSAGGIO TEOLOGICO</a:t>
            </a:r>
          </a:p>
        </p:txBody>
      </p:sp>
    </p:spTree>
    <p:extLst>
      <p:ext uri="{BB962C8B-B14F-4D97-AF65-F5344CB8AC3E}">
        <p14:creationId xmlns:p14="http://schemas.microsoft.com/office/powerpoint/2010/main" val="2754166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9A5FF142-F6BB-05C4-7F0C-7B0A53B77AB5}"/>
              </a:ext>
            </a:extLst>
          </p:cNvPr>
          <p:cNvSpPr>
            <a:spLocks noGrp="1"/>
          </p:cNvSpPr>
          <p:nvPr>
            <p:ph type="title"/>
          </p:nvPr>
        </p:nvSpPr>
        <p:spPr>
          <a:xfrm>
            <a:off x="1963711" y="624110"/>
            <a:ext cx="9540901" cy="1509490"/>
          </a:xfrm>
        </p:spPr>
        <p:txBody>
          <a:bodyPr>
            <a:noAutofit/>
          </a:bodyPr>
          <a:lstStyle/>
          <a:p>
            <a:r>
              <a:rPr lang="it-IT" sz="3500" b="1" dirty="0">
                <a:highlight>
                  <a:srgbClr val="FFFF00"/>
                </a:highlight>
              </a:rPr>
              <a:t>VANGELO</a:t>
            </a:r>
            <a:br>
              <a:rPr lang="it-IT" sz="3500" dirty="0"/>
            </a:br>
            <a:r>
              <a:rPr lang="it-IT" sz="2200" dirty="0"/>
              <a:t>V</a:t>
            </a:r>
            <a:r>
              <a:rPr lang="it-IT" sz="2200" dirty="0">
                <a:effectLst/>
                <a:latin typeface="Times New Roman" panose="02020603050405020304" pitchFamily="18" charset="0"/>
                <a:ea typeface="MS Mincho" panose="02020609040205080304" pitchFamily="49" charset="-128"/>
                <a:cs typeface="Arial" panose="020B0604020202020204" pitchFamily="34" charset="0"/>
              </a:rPr>
              <a:t>angelo</a:t>
            </a:r>
            <a:r>
              <a:rPr lang="it-IT" sz="1800" dirty="0">
                <a:effectLst/>
                <a:latin typeface="Times New Roman" panose="02020603050405020304" pitchFamily="18" charset="0"/>
                <a:ea typeface="MS Mincho" panose="02020609040205080304" pitchFamily="49" charset="-128"/>
                <a:cs typeface="Arial" panose="020B0604020202020204" pitchFamily="34" charset="0"/>
              </a:rPr>
              <a:t> («lieta notizia») riguarda «il messaggio dell’opera salvifica di Dio in Gesù Cristo»</a:t>
            </a:r>
            <a:r>
              <a:rPr lang="it-IT" sz="1600" dirty="0">
                <a:effectLst/>
              </a:rPr>
              <a:t> </a:t>
            </a:r>
            <a:br>
              <a:rPr lang="it-IT" sz="1600" dirty="0">
                <a:effectLst/>
              </a:rPr>
            </a:br>
            <a:br>
              <a:rPr lang="it-IT" sz="1600" dirty="0">
                <a:effectLst/>
              </a:rPr>
            </a:br>
            <a:br>
              <a:rPr lang="it-IT" sz="1600" dirty="0">
                <a:effectLst/>
              </a:rPr>
            </a:br>
            <a:r>
              <a:rPr lang="it-IT" sz="1800" dirty="0">
                <a:effectLst/>
                <a:latin typeface="Times New Roman" panose="02020603050405020304" pitchFamily="18" charset="0"/>
                <a:ea typeface="MS Mincho" panose="02020609040205080304" pitchFamily="49" charset="-128"/>
                <a:cs typeface="Times New Roman" panose="02020603050405020304" pitchFamily="18" charset="0"/>
              </a:rPr>
              <a:t>Il termine non significa semplicemente un «lieto annuncio», come nell’Iscrizione epigrafica di </a:t>
            </a:r>
            <a:r>
              <a:rPr lang="it-IT" sz="1800" dirty="0" err="1">
                <a:effectLst/>
                <a:latin typeface="Times New Roman" panose="02020603050405020304" pitchFamily="18" charset="0"/>
                <a:ea typeface="MS Mincho" panose="02020609040205080304" pitchFamily="49" charset="-128"/>
                <a:cs typeface="Times New Roman" panose="02020603050405020304" pitchFamily="18" charset="0"/>
              </a:rPr>
              <a:t>Priene</a:t>
            </a:r>
            <a:r>
              <a:rPr lang="it-IT" sz="1800" dirty="0">
                <a:effectLst/>
                <a:latin typeface="Times New Roman" panose="02020603050405020304" pitchFamily="18" charset="0"/>
                <a:ea typeface="MS Mincho" panose="02020609040205080304" pitchFamily="49" charset="-128"/>
                <a:cs typeface="Times New Roman" panose="02020603050405020304" pitchFamily="18" charset="0"/>
              </a:rPr>
              <a:t>. Nell’iscrizione si menziona al plurale il termine “vangeli” per indicare i “lieti annunzi” degli eventi conseguenti all’operato di Augusto.</a:t>
            </a:r>
            <a:br>
              <a:rPr lang="it-IT" sz="1800" dirty="0">
                <a:effectLst/>
                <a:latin typeface="Times New Roman" panose="02020603050405020304" pitchFamily="18" charset="0"/>
                <a:ea typeface="MS Mincho" panose="02020609040205080304" pitchFamily="49" charset="-128"/>
                <a:cs typeface="Times New Roman" panose="02020603050405020304" pitchFamily="18" charset="0"/>
              </a:rPr>
            </a:br>
            <a:br>
              <a:rPr lang="it-IT" sz="1800" dirty="0">
                <a:effectLst/>
                <a:latin typeface="Times New Roman" panose="02020603050405020304" pitchFamily="18" charset="0"/>
                <a:ea typeface="MS Mincho" panose="02020609040205080304" pitchFamily="49" charset="-128"/>
                <a:cs typeface="Times New Roman" panose="02020603050405020304" pitchFamily="18" charset="0"/>
              </a:rPr>
            </a:br>
            <a:r>
              <a:rPr lang="it-IT" sz="1800" dirty="0">
                <a:effectLst/>
                <a:latin typeface="Times New Roman" panose="02020603050405020304" pitchFamily="18" charset="0"/>
                <a:ea typeface="MS Mincho" panose="02020609040205080304" pitchFamily="49" charset="-128"/>
                <a:cs typeface="Times New Roman" panose="02020603050405020304" pitchFamily="18" charset="0"/>
              </a:rPr>
              <a:t>IN PAOLO VANGELO </a:t>
            </a:r>
            <a:r>
              <a:rPr lang="it-IT" sz="1800" dirty="0">
                <a:latin typeface="Times New Roman" panose="02020603050405020304" pitchFamily="18" charset="0"/>
                <a:ea typeface="MS Mincho" panose="02020609040205080304" pitchFamily="49" charset="-128"/>
                <a:cs typeface="Times New Roman" panose="02020603050405020304" pitchFamily="18" charset="0"/>
              </a:rPr>
              <a:t>IMPLICA QUATTRO SIGNIFICATI:</a:t>
            </a:r>
            <a:br>
              <a:rPr lang="it-IT" sz="1800" dirty="0">
                <a:effectLst/>
                <a:latin typeface="Times New Roman" panose="02020603050405020304" pitchFamily="18" charset="0"/>
                <a:ea typeface="MS Mincho" panose="02020609040205080304" pitchFamily="49" charset="-128"/>
                <a:cs typeface="Times New Roman" panose="02020603050405020304" pitchFamily="18" charset="0"/>
              </a:rPr>
            </a:br>
            <a:br>
              <a:rPr lang="it-IT" sz="1800" dirty="0">
                <a:effectLst/>
                <a:latin typeface="Times New Roman" panose="02020603050405020304" pitchFamily="18" charset="0"/>
                <a:ea typeface="MS Mincho" panose="02020609040205080304" pitchFamily="49" charset="-128"/>
                <a:cs typeface="Times New Roman" panose="02020603050405020304" pitchFamily="18" charset="0"/>
              </a:rPr>
            </a:br>
            <a:r>
              <a:rPr lang="it-IT" sz="2500" spc="-20" dirty="0">
                <a:effectLst/>
                <a:highlight>
                  <a:srgbClr val="FFFF00"/>
                </a:highlight>
                <a:latin typeface="Times New Roman" panose="02020603050405020304" pitchFamily="18" charset="0"/>
                <a:ea typeface="MS Mincho" panose="02020609040205080304" pitchFamily="49" charset="-128"/>
                <a:cs typeface="Arial" panose="020B0604020202020204" pitchFamily="34" charset="0"/>
              </a:rPr>
              <a:t>a)</a:t>
            </a:r>
            <a:r>
              <a:rPr lang="it-IT" sz="2500" spc="-20" dirty="0">
                <a:effectLst/>
                <a:latin typeface="Times New Roman" panose="02020603050405020304" pitchFamily="18" charset="0"/>
                <a:ea typeface="MS Mincho" panose="02020609040205080304" pitchFamily="49" charset="-128"/>
                <a:cs typeface="Arial" panose="020B0604020202020204" pitchFamily="34" charset="0"/>
              </a:rPr>
              <a:t> l’annuncio del </a:t>
            </a:r>
            <a:r>
              <a:rPr lang="it-IT" sz="2500" i="1" spc="-20" dirty="0" err="1">
                <a:effectLst/>
                <a:latin typeface="Times New Roman" panose="02020603050405020304" pitchFamily="18" charset="0"/>
                <a:ea typeface="MS Mincho" panose="02020609040205080304" pitchFamily="49" charset="-128"/>
                <a:cs typeface="Arial" panose="020B0604020202020204" pitchFamily="34" charset="0"/>
              </a:rPr>
              <a:t>kérygma</a:t>
            </a:r>
            <a:r>
              <a:rPr lang="it-IT" sz="2500" spc="-20" dirty="0">
                <a:effectLst/>
                <a:latin typeface="Times New Roman" panose="02020603050405020304" pitchFamily="18" charset="0"/>
                <a:ea typeface="MS Mincho" panose="02020609040205080304" pitchFamily="49" charset="-128"/>
                <a:cs typeface="Arial" panose="020B0604020202020204" pitchFamily="34" charset="0"/>
              </a:rPr>
              <a:t>; </a:t>
            </a:r>
            <a:br>
              <a:rPr lang="it-IT" sz="2500" spc="-20" dirty="0">
                <a:effectLst/>
                <a:latin typeface="Times New Roman" panose="02020603050405020304" pitchFamily="18" charset="0"/>
                <a:ea typeface="MS Mincho" panose="02020609040205080304" pitchFamily="49" charset="-128"/>
                <a:cs typeface="Arial" panose="020B0604020202020204" pitchFamily="34" charset="0"/>
              </a:rPr>
            </a:br>
            <a:br>
              <a:rPr lang="it-IT" sz="2500" spc="-20" dirty="0">
                <a:effectLst/>
                <a:latin typeface="Times New Roman" panose="02020603050405020304" pitchFamily="18" charset="0"/>
                <a:ea typeface="MS Mincho" panose="02020609040205080304" pitchFamily="49" charset="-128"/>
                <a:cs typeface="Arial" panose="020B0604020202020204" pitchFamily="34" charset="0"/>
              </a:rPr>
            </a:br>
            <a:r>
              <a:rPr lang="it-IT" sz="2500" spc="-20" dirty="0">
                <a:effectLst/>
                <a:highlight>
                  <a:srgbClr val="FFFF00"/>
                </a:highlight>
                <a:latin typeface="Times New Roman" panose="02020603050405020304" pitchFamily="18" charset="0"/>
                <a:ea typeface="MS Mincho" panose="02020609040205080304" pitchFamily="49" charset="-128"/>
                <a:cs typeface="Arial" panose="020B0604020202020204" pitchFamily="34" charset="0"/>
              </a:rPr>
              <a:t>b)</a:t>
            </a:r>
            <a:r>
              <a:rPr lang="it-IT" sz="2500" spc="-20" dirty="0">
                <a:effectLst/>
                <a:latin typeface="Times New Roman" panose="02020603050405020304" pitchFamily="18" charset="0"/>
                <a:ea typeface="MS Mincho" panose="02020609040205080304" pitchFamily="49" charset="-128"/>
                <a:cs typeface="Arial" panose="020B0604020202020204" pitchFamily="34" charset="0"/>
              </a:rPr>
              <a:t> il dinamismo appellante dell’evangelizzazione universale; </a:t>
            </a:r>
            <a:br>
              <a:rPr lang="it-IT" sz="2500" spc="-20" dirty="0">
                <a:effectLst/>
                <a:latin typeface="Times New Roman" panose="02020603050405020304" pitchFamily="18" charset="0"/>
                <a:ea typeface="MS Mincho" panose="02020609040205080304" pitchFamily="49" charset="-128"/>
                <a:cs typeface="Arial" panose="020B0604020202020204" pitchFamily="34" charset="0"/>
              </a:rPr>
            </a:br>
            <a:br>
              <a:rPr lang="it-IT" sz="2500" spc="-20" dirty="0">
                <a:effectLst/>
                <a:latin typeface="Times New Roman" panose="02020603050405020304" pitchFamily="18" charset="0"/>
                <a:ea typeface="MS Mincho" panose="02020609040205080304" pitchFamily="49" charset="-128"/>
                <a:cs typeface="Arial" panose="020B0604020202020204" pitchFamily="34" charset="0"/>
              </a:rPr>
            </a:br>
            <a:r>
              <a:rPr lang="it-IT" sz="2500" spc="-20" dirty="0">
                <a:effectLst/>
                <a:highlight>
                  <a:srgbClr val="FFFF00"/>
                </a:highlight>
                <a:latin typeface="Times New Roman" panose="02020603050405020304" pitchFamily="18" charset="0"/>
                <a:ea typeface="MS Mincho" panose="02020609040205080304" pitchFamily="49" charset="-128"/>
                <a:cs typeface="Arial" panose="020B0604020202020204" pitchFamily="34" charset="0"/>
              </a:rPr>
              <a:t>c) </a:t>
            </a:r>
            <a:r>
              <a:rPr lang="it-IT" sz="2500" spc="-20" dirty="0">
                <a:effectLst/>
                <a:latin typeface="Times New Roman" panose="02020603050405020304" pitchFamily="18" charset="0"/>
                <a:ea typeface="MS Mincho" panose="02020609040205080304" pitchFamily="49" charset="-128"/>
                <a:cs typeface="Arial" panose="020B0604020202020204" pitchFamily="34" charset="0"/>
              </a:rPr>
              <a:t>la fondamentale libertà della risposta umana; </a:t>
            </a:r>
            <a:br>
              <a:rPr lang="it-IT" sz="2500" spc="-20" dirty="0">
                <a:effectLst/>
                <a:latin typeface="Times New Roman" panose="02020603050405020304" pitchFamily="18" charset="0"/>
                <a:ea typeface="MS Mincho" panose="02020609040205080304" pitchFamily="49" charset="-128"/>
                <a:cs typeface="Arial" panose="020B0604020202020204" pitchFamily="34" charset="0"/>
              </a:rPr>
            </a:br>
            <a:br>
              <a:rPr lang="it-IT" sz="2500" spc="-20" dirty="0">
                <a:effectLst/>
                <a:latin typeface="Times New Roman" panose="02020603050405020304" pitchFamily="18" charset="0"/>
                <a:ea typeface="MS Mincho" panose="02020609040205080304" pitchFamily="49" charset="-128"/>
                <a:cs typeface="Arial" panose="020B0604020202020204" pitchFamily="34" charset="0"/>
              </a:rPr>
            </a:br>
            <a:r>
              <a:rPr lang="it-IT" sz="2500" spc="-20" dirty="0">
                <a:effectLst/>
                <a:highlight>
                  <a:srgbClr val="FFFF00"/>
                </a:highlight>
                <a:latin typeface="Times New Roman" panose="02020603050405020304" pitchFamily="18" charset="0"/>
                <a:ea typeface="MS Mincho" panose="02020609040205080304" pitchFamily="49" charset="-128"/>
                <a:cs typeface="Arial" panose="020B0604020202020204" pitchFamily="34" charset="0"/>
              </a:rPr>
              <a:t>d) </a:t>
            </a:r>
            <a:r>
              <a:rPr lang="it-IT" sz="2500" spc="-20" dirty="0">
                <a:effectLst/>
                <a:latin typeface="Times New Roman" panose="02020603050405020304" pitchFamily="18" charset="0"/>
                <a:ea typeface="MS Mincho" panose="02020609040205080304" pitchFamily="49" charset="-128"/>
                <a:cs typeface="Arial" panose="020B0604020202020204" pitchFamily="34" charset="0"/>
              </a:rPr>
              <a:t>l’esito del processo evangelico nel destino futuro del credente. </a:t>
            </a:r>
            <a:br>
              <a:rPr lang="it-IT" sz="2500" dirty="0">
                <a:effectLst/>
                <a:latin typeface="Times New Roman" panose="02020603050405020304" pitchFamily="18" charset="0"/>
                <a:ea typeface="MS Mincho" panose="02020609040205080304" pitchFamily="49" charset="-128"/>
                <a:cs typeface="Arial" panose="020B0604020202020204" pitchFamily="34" charset="0"/>
              </a:rPr>
            </a:br>
            <a:br>
              <a:rPr lang="it-IT" sz="2500" dirty="0">
                <a:effectLst/>
                <a:latin typeface="Times New Roman" panose="02020603050405020304" pitchFamily="18" charset="0"/>
                <a:ea typeface="MS Mincho" panose="02020609040205080304" pitchFamily="49" charset="-128"/>
                <a:cs typeface="Times New Roman" panose="02020603050405020304" pitchFamily="18" charset="0"/>
              </a:rPr>
            </a:br>
            <a:br>
              <a:rPr lang="it-IT" sz="1800" dirty="0">
                <a:effectLst/>
                <a:latin typeface="Times New Roman" panose="02020603050405020304" pitchFamily="18" charset="0"/>
                <a:ea typeface="MS Mincho" panose="02020609040205080304" pitchFamily="49" charset="-128"/>
                <a:cs typeface="Arial" panose="020B0604020202020204" pitchFamily="34" charset="0"/>
              </a:rPr>
            </a:br>
            <a:endParaRPr lang="it-IT" sz="3500" dirty="0"/>
          </a:p>
        </p:txBody>
      </p:sp>
    </p:spTree>
    <p:extLst>
      <p:ext uri="{BB962C8B-B14F-4D97-AF65-F5344CB8AC3E}">
        <p14:creationId xmlns:p14="http://schemas.microsoft.com/office/powerpoint/2010/main" val="2049640064"/>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A36964A-DCA1-46AB-8B79-117CAE6018D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Wisp</Template>
  <TotalTime>880</TotalTime>
  <Words>609</Words>
  <Application>Microsoft Macintosh PowerPoint</Application>
  <PresentationFormat>Widescreen</PresentationFormat>
  <Paragraphs>66</Paragraphs>
  <Slides>7</Slides>
  <Notes>0</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7</vt:i4>
      </vt:variant>
    </vt:vector>
  </HeadingPairs>
  <TitlesOfParts>
    <vt:vector size="16" baseType="lpstr">
      <vt:lpstr>Arial</vt:lpstr>
      <vt:lpstr>Calibri</vt:lpstr>
      <vt:lpstr>Calibri Light</vt:lpstr>
      <vt:lpstr>Century Gothic</vt:lpstr>
      <vt:lpstr>Monotype Corsiva</vt:lpstr>
      <vt:lpstr>Perpetua</vt:lpstr>
      <vt:lpstr>Times New Roman</vt:lpstr>
      <vt:lpstr>Wingdings 3</vt:lpstr>
      <vt:lpstr>Wisp</vt:lpstr>
      <vt:lpstr>                     </vt:lpstr>
      <vt:lpstr>Contesto e  motivazioni</vt:lpstr>
      <vt:lpstr>Presentazione standard di PowerPoint</vt:lpstr>
      <vt:lpstr>Presentazione standard di PowerPoint</vt:lpstr>
      <vt:lpstr>2. Sezione esortativa        12,1–15,13  Il culto razionale         12,1-13,14  L’accoglienza reciproca tra i forti e i deboli   14,1-15,13   Conclusione           15,14-16,27  Notizie e i prossimi progetti di viaggio    15,14-33  Saluti reciproci e dossologia finale     16,1-27            </vt:lpstr>
      <vt:lpstr>IL MESSAGGIO TEOLOGICO</vt:lpstr>
      <vt:lpstr>VANGELO Vangelo («lieta notizia») riguarda «il messaggio dell’opera salvifica di Dio in Gesù Cristo»    Il termine non significa semplicemente un «lieto annuncio», come nell’Iscrizione epigrafica di Priene. Nell’iscrizione si menziona al plurale il termine “vangeli” per indicare i “lieti annunzi” degli eventi conseguenti all’operato di Augusto.  IN PAOLO VANGELO IMPLICA QUATTRO SIGNIFICATI:  a) l’annuncio del kérygma;   b) il dinamismo appellante dell’evangelizzazione universale;   c) la fondamentale libertà della risposta umana;   d) l’esito del processo evangelico nel destino futuro del credente.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 1099 Filosofia della religione</dc:title>
  <dc:creator>JOHNSON UCHENNA OZIOKO</dc:creator>
  <cp:lastModifiedBy>Microsoft Office User</cp:lastModifiedBy>
  <cp:revision>173</cp:revision>
  <dcterms:created xsi:type="dcterms:W3CDTF">2018-02-11T07:04:05Z</dcterms:created>
  <dcterms:modified xsi:type="dcterms:W3CDTF">2024-11-21T06:07:34Z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TC040144299991</vt:lpwstr>
  </property>
</Properties>
</file>