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handoutMasterIdLst>
    <p:handoutMasterId r:id="rId24"/>
  </p:handoutMasterIdLst>
  <p:sldIdLst>
    <p:sldId id="256" r:id="rId5"/>
    <p:sldId id="284" r:id="rId6"/>
    <p:sldId id="285" r:id="rId7"/>
    <p:sldId id="286" r:id="rId8"/>
    <p:sldId id="287" r:id="rId9"/>
    <p:sldId id="288" r:id="rId10"/>
    <p:sldId id="279" r:id="rId11"/>
    <p:sldId id="283" r:id="rId12"/>
    <p:sldId id="278" r:id="rId13"/>
    <p:sldId id="274" r:id="rId14"/>
    <p:sldId id="263" r:id="rId15"/>
    <p:sldId id="257" r:id="rId16"/>
    <p:sldId id="272" r:id="rId17"/>
    <p:sldId id="276" r:id="rId18"/>
    <p:sldId id="281" r:id="rId19"/>
    <p:sldId id="275" r:id="rId20"/>
    <p:sldId id="280" r:id="rId21"/>
    <p:sldId id="282" r:id="rId22"/>
  </p:sldIdLst>
  <p:sldSz cx="12192000" cy="6858000"/>
  <p:notesSz cx="6858000" cy="9144000"/>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328" autoAdjust="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sorterViewPr>
    <p:cViewPr>
      <p:scale>
        <a:sx n="100" d="100"/>
        <a:sy n="100" d="100"/>
      </p:scale>
      <p:origin x="0" y="4632"/>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a:p>
        </p:txBody>
      </p:sp>
      <p:sp>
        <p:nvSpPr>
          <p:cNvPr id="3" name="Segnaposto data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8EBD5C46-0BBE-4A54-9E5C-DD759860BEDA}" type="datetime1">
              <a:rPr lang="it-IT" smtClean="0"/>
              <a:pPr rtl="0"/>
              <a:t>13/12/2023</a:t>
            </a:fld>
            <a:endParaRPr lang="it-IT"/>
          </a:p>
        </p:txBody>
      </p:sp>
      <p:sp>
        <p:nvSpPr>
          <p:cNvPr id="4" name="Segnaposto piè di pagina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a:p>
        </p:txBody>
      </p:sp>
      <p:sp>
        <p:nvSpPr>
          <p:cNvPr id="5" name="Segnaposto numero diapositiva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BD65BC62-3B36-43F8-8B69-D6E5E743DA31}" type="slidenum">
              <a:rPr lang="it-IT" smtClean="0"/>
              <a:pPr rtl="0"/>
              <a:t>‹N›</a:t>
            </a:fld>
            <a:endParaRPr lang="it-IT"/>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EE4C740E-B10D-4E79-9BE0-E89E15661B8E}" type="datetime1">
              <a:rPr lang="it-IT" smtClean="0"/>
              <a:pPr/>
              <a:t>13/12/2023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E6AEB063-7F11-4E3B-BA52-07405B1C2D95}" type="slidenum">
              <a:rPr lang="it-IT" noProof="0" smtClean="0"/>
              <a:pPr rtl="0"/>
              <a:t>‹N›</a:t>
            </a:fld>
            <a:endParaRPr lang="it-IT" noProof="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r>
              <a:rPr lang="it-IT" sz="1200" noProof="0" dirty="0">
                <a:latin typeface="Tahoma" panose="020B0604030504040204" pitchFamily="34" charset="0"/>
                <a:ea typeface="Tahoma" panose="020B0604030504040204" pitchFamily="34" charset="0"/>
                <a:cs typeface="Tahoma" panose="020B0604030504040204" pitchFamily="34" charset="0"/>
              </a:rPr>
              <a:t>Il titolo deve essere specifico e diretto. Usare il sottotitolo per fornire il contesto specifico del discorso.</a:t>
            </a:r>
          </a:p>
          <a:p>
            <a:pPr rtl="0"/>
            <a:r>
              <a:rPr lang="it-IT" sz="1200" noProof="0" dirty="0">
                <a:latin typeface="Tahoma" panose="020B0604030504040204" pitchFamily="34" charset="0"/>
                <a:ea typeface="Tahoma" panose="020B0604030504040204" pitchFamily="34" charset="0"/>
                <a:cs typeface="Tahoma" panose="020B0604030504040204" pitchFamily="34" charset="0"/>
              </a:rPr>
              <a:t>-L'obiettivo è quello di attirare l'attenzione del gruppo di destinatari tramite una citazione, delle statistiche allarmanti o un evento particolare. Non è necessario includere questi elementi nella diapositiva.</a:t>
            </a:r>
            <a:endParaRPr lang="it-IT" noProof="0" dirty="0"/>
          </a:p>
        </p:txBody>
      </p:sp>
      <p:sp>
        <p:nvSpPr>
          <p:cNvPr id="4" name="Segnaposto numero diapositiva 3"/>
          <p:cNvSpPr>
            <a:spLocks noGrp="1"/>
          </p:cNvSpPr>
          <p:nvPr>
            <p:ph type="sldNum" sz="quarter" idx="10"/>
          </p:nvPr>
        </p:nvSpPr>
        <p:spPr/>
        <p:txBody>
          <a:bodyPr rtlCol="0"/>
          <a:lstStyle>
            <a:defPPr>
              <a:defRPr lang="it-IT"/>
            </a:defPPr>
          </a:lstStyle>
          <a:p>
            <a:pPr rtl="0"/>
            <a:fld id="{E6AEB063-7F11-4E3B-BA52-07405B1C2D95}" type="slidenum">
              <a:rPr lang="it-IT" smtClean="0"/>
              <a:pPr rtl="0"/>
              <a:t>1</a:t>
            </a:fld>
            <a:endParaRPr lang="it-IT" dirty="0"/>
          </a:p>
        </p:txBody>
      </p:sp>
    </p:spTree>
    <p:extLst>
      <p:ext uri="{BB962C8B-B14F-4D97-AF65-F5344CB8AC3E}">
        <p14:creationId xmlns:p14="http://schemas.microsoft.com/office/powerpoint/2010/main" val="320545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r>
              <a:rPr lang="it-IT" noProof="0" dirty="0"/>
              <a:t>Il titolo del 2° punto principale deve essere chiaro e conciso. Ogni prova fornita deve essere riepilogata chiaramente e corredata da citazioni corrette. Non basta semplicemente leggere la prova, occorre elaborarla quando necessario. </a:t>
            </a:r>
          </a:p>
          <a:p>
            <a:pPr marL="0" marR="0" lvl="0" indent="0" algn="l" defTabSz="914400" rtl="0" eaLnBrk="1" fontAlgn="auto" latinLnBrk="0" hangingPunct="1">
              <a:lnSpc>
                <a:spcPct val="100000"/>
              </a:lnSpc>
              <a:spcBef>
                <a:spcPts val="0"/>
              </a:spcBef>
              <a:spcAft>
                <a:spcPts val="0"/>
              </a:spcAft>
              <a:buClrTx/>
              <a:buSzTx/>
              <a:buFontTx/>
              <a:buNone/>
              <a:tabLst/>
              <a:defRPr lang="it-IT"/>
            </a:pPr>
            <a:r>
              <a:rPr lang="it-IT" noProof="0" dirty="0"/>
              <a:t>[Digitare le note per l'elaborazione qui]</a:t>
            </a:r>
          </a:p>
          <a:p>
            <a:pPr rtl="0"/>
            <a:r>
              <a:rPr lang="it-IT" noProof="0" dirty="0"/>
              <a:t>Passare al 3° punto principale e alla diapositiva successiva con un effetto di transizione.</a:t>
            </a:r>
          </a:p>
          <a:p>
            <a:pPr rtl="0"/>
            <a:endParaRPr lang="it-IT" noProof="0" dirty="0"/>
          </a:p>
        </p:txBody>
      </p:sp>
      <p:sp>
        <p:nvSpPr>
          <p:cNvPr id="4" name="Segnaposto numero diapositiva 3"/>
          <p:cNvSpPr>
            <a:spLocks noGrp="1"/>
          </p:cNvSpPr>
          <p:nvPr>
            <p:ph type="sldNum" sz="quarter" idx="10"/>
          </p:nvPr>
        </p:nvSpPr>
        <p:spPr/>
        <p:txBody>
          <a:bodyPr rtlCol="0"/>
          <a:lstStyle>
            <a:defPPr>
              <a:defRPr lang="it-IT"/>
            </a:defPPr>
          </a:lstStyle>
          <a:p>
            <a:pPr rtl="0"/>
            <a:fld id="{E6AEB063-7F11-4E3B-BA52-07405B1C2D95}" type="slidenum">
              <a:rPr lang="it-IT" smtClean="0"/>
              <a:pPr rtl="0"/>
              <a:t>11</a:t>
            </a:fld>
            <a:endParaRPr lang="it-IT" dirty="0"/>
          </a:p>
        </p:txBody>
      </p:sp>
    </p:spTree>
    <p:extLst>
      <p:ext uri="{BB962C8B-B14F-4D97-AF65-F5344CB8AC3E}">
        <p14:creationId xmlns:p14="http://schemas.microsoft.com/office/powerpoint/2010/main" val="75056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marL="0" marR="0" lvl="0" indent="0" algn="l" defTabSz="914400" rtl="0" eaLnBrk="1" fontAlgn="auto" latinLnBrk="0" hangingPunct="1">
              <a:lnSpc>
                <a:spcPct val="100000"/>
              </a:lnSpc>
              <a:spcBef>
                <a:spcPts val="0"/>
              </a:spcBef>
              <a:spcAft>
                <a:spcPts val="0"/>
              </a:spcAft>
              <a:buClrTx/>
              <a:buSzTx/>
              <a:buFontTx/>
              <a:buNone/>
              <a:tabLst/>
              <a:defRPr lang="it-IT"/>
            </a:pPr>
            <a:r>
              <a:rPr lang="it-IT" sz="1200" noProof="0" dirty="0">
                <a:latin typeface="Tahoma" panose="020B0604030504040204" pitchFamily="34" charset="0"/>
                <a:ea typeface="Tahoma" panose="020B0604030504040204" pitchFamily="34" charset="0"/>
                <a:cs typeface="Tahoma" panose="020B0604030504040204" pitchFamily="34" charset="0"/>
              </a:rPr>
              <a:t>Usare i punti delle informazioni generali per aggiungere dettagli particolari o utili per la comprensione del contesto del discorso.</a:t>
            </a:r>
          </a:p>
          <a:p>
            <a:pPr rtl="0"/>
            <a:r>
              <a:rPr lang="it-IT" noProof="0" dirty="0"/>
              <a:t>-Non leggere questi punti principali dalla presentazione PowerPoint, ma elaborarli durante il discorso.</a:t>
            </a:r>
          </a:p>
        </p:txBody>
      </p:sp>
      <p:sp>
        <p:nvSpPr>
          <p:cNvPr id="4" name="Segnaposto numero diapositiva 3"/>
          <p:cNvSpPr>
            <a:spLocks noGrp="1"/>
          </p:cNvSpPr>
          <p:nvPr>
            <p:ph type="sldNum" sz="quarter" idx="10"/>
          </p:nvPr>
        </p:nvSpPr>
        <p:spPr/>
        <p:txBody>
          <a:bodyPr rtlCol="0"/>
          <a:lstStyle>
            <a:defPPr>
              <a:defRPr lang="it-IT"/>
            </a:defPPr>
          </a:lstStyle>
          <a:p>
            <a:pPr rtl="0"/>
            <a:fld id="{E6AEB063-7F11-4E3B-BA52-07405B1C2D95}" type="slidenum">
              <a:rPr lang="it-IT" smtClean="0"/>
              <a:pPr rtl="0"/>
              <a:t>12</a:t>
            </a:fld>
            <a:endParaRPr lang="it-IT" dirty="0"/>
          </a:p>
        </p:txBody>
      </p:sp>
    </p:spTree>
    <p:extLst>
      <p:ext uri="{BB962C8B-B14F-4D97-AF65-F5344CB8AC3E}">
        <p14:creationId xmlns:p14="http://schemas.microsoft.com/office/powerpoint/2010/main" val="275240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marL="0" marR="0" lvl="0" indent="0" algn="l" defTabSz="914400" rtl="0" eaLnBrk="1" fontAlgn="auto" latinLnBrk="0" hangingPunct="1">
              <a:lnSpc>
                <a:spcPct val="100000"/>
              </a:lnSpc>
              <a:spcBef>
                <a:spcPts val="0"/>
              </a:spcBef>
              <a:spcAft>
                <a:spcPts val="0"/>
              </a:spcAft>
              <a:buClrTx/>
              <a:buSzTx/>
              <a:buFontTx/>
              <a:buNone/>
              <a:tabLst/>
              <a:defRPr lang="it-IT"/>
            </a:pPr>
            <a:r>
              <a:rPr lang="it-IT" sz="1200" noProof="0" dirty="0">
                <a:latin typeface="Tahoma" panose="020B0604030504040204" pitchFamily="34" charset="0"/>
                <a:ea typeface="Tahoma" panose="020B0604030504040204" pitchFamily="34" charset="0"/>
                <a:cs typeface="Tahoma" panose="020B0604030504040204" pitchFamily="34" charset="0"/>
              </a:rPr>
              <a:t>Usare i punti delle informazioni generali per aggiungere dettagli particolari o utili per la comprensione del contesto del discorso.</a:t>
            </a:r>
          </a:p>
          <a:p>
            <a:pPr rtl="0"/>
            <a:r>
              <a:rPr lang="it-IT" noProof="0" dirty="0"/>
              <a:t>-Non leggere questi punti principali dalla presentazione PowerPoint, ma elaborarli durante il discorso.</a:t>
            </a:r>
          </a:p>
        </p:txBody>
      </p:sp>
      <p:sp>
        <p:nvSpPr>
          <p:cNvPr id="4" name="Segnaposto numero diapositiva 3"/>
          <p:cNvSpPr>
            <a:spLocks noGrp="1"/>
          </p:cNvSpPr>
          <p:nvPr>
            <p:ph type="sldNum" sz="quarter" idx="10"/>
          </p:nvPr>
        </p:nvSpPr>
        <p:spPr/>
        <p:txBody>
          <a:bodyPr rtlCol="0"/>
          <a:lstStyle>
            <a:defPPr>
              <a:defRPr lang="it-IT"/>
            </a:defPPr>
          </a:lstStyle>
          <a:p>
            <a:pPr rtl="0"/>
            <a:fld id="{E6AEB063-7F11-4E3B-BA52-07405B1C2D95}" type="slidenum">
              <a:rPr lang="it-IT" smtClean="0"/>
              <a:pPr rtl="0"/>
              <a:t>13</a:t>
            </a:fld>
            <a:endParaRPr lang="it-IT" dirty="0"/>
          </a:p>
        </p:txBody>
      </p:sp>
    </p:spTree>
    <p:extLst>
      <p:ext uri="{BB962C8B-B14F-4D97-AF65-F5344CB8AC3E}">
        <p14:creationId xmlns:p14="http://schemas.microsoft.com/office/powerpoint/2010/main" val="79319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11" name="Figura a mano libera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810001" y="1449147"/>
            <a:ext cx="10572000" cy="2971051"/>
          </a:xfrm>
        </p:spPr>
        <p:txBody>
          <a:bodyPr rtlCol="0"/>
          <a:lstStyle>
            <a:lvl1pPr algn="ctr">
              <a:defRPr lang="it-IT" sz="5400" b="0"/>
            </a:lvl1pPr>
          </a:lstStyle>
          <a:p>
            <a:pPr rtl="0"/>
            <a:r>
              <a:rPr lang="it-IT" noProof="0"/>
              <a:t>Fare clic per modificare lo stile del titolo dello schema</a:t>
            </a:r>
          </a:p>
        </p:txBody>
      </p:sp>
      <p:sp>
        <p:nvSpPr>
          <p:cNvPr id="3" name="Sottotitolo 2"/>
          <p:cNvSpPr>
            <a:spLocks noGrp="1"/>
          </p:cNvSpPr>
          <p:nvPr>
            <p:ph type="subTitle" idx="1"/>
          </p:nvPr>
        </p:nvSpPr>
        <p:spPr>
          <a:xfrm>
            <a:off x="810001" y="5280847"/>
            <a:ext cx="10572000" cy="434974"/>
          </a:xfrm>
        </p:spPr>
        <p:txBody>
          <a:bodyPr rtlCol="0" anchor="t">
            <a:noAutofit/>
          </a:bodyPr>
          <a:lstStyle>
            <a:lvl1pPr marL="0" indent="0" algn="ctr">
              <a:buNone/>
              <a:defRPr lang="it-IT" sz="2400">
                <a:solidFill>
                  <a:schemeClr val="tx1"/>
                </a:solidFill>
              </a:defRPr>
            </a:lvl1pPr>
            <a:lvl2pPr marL="457200" indent="0" algn="ctr">
              <a:buNone/>
              <a:defRPr lang="it-IT">
                <a:solidFill>
                  <a:schemeClr val="tx1">
                    <a:tint val="75000"/>
                  </a:schemeClr>
                </a:solidFill>
              </a:defRPr>
            </a:lvl2pPr>
            <a:lvl3pPr marL="914400" indent="0" algn="ctr">
              <a:buNone/>
              <a:defRPr lang="it-IT">
                <a:solidFill>
                  <a:schemeClr val="tx1">
                    <a:tint val="75000"/>
                  </a:schemeClr>
                </a:solidFill>
              </a:defRPr>
            </a:lvl3pPr>
            <a:lvl4pPr marL="1371600" indent="0" algn="ctr">
              <a:buNone/>
              <a:defRPr lang="it-IT">
                <a:solidFill>
                  <a:schemeClr val="tx1">
                    <a:tint val="75000"/>
                  </a:schemeClr>
                </a:solidFill>
              </a:defRPr>
            </a:lvl4pPr>
            <a:lvl5pPr marL="1828800" indent="0" algn="ctr">
              <a:buNone/>
              <a:defRPr lang="it-IT">
                <a:solidFill>
                  <a:schemeClr val="tx1">
                    <a:tint val="75000"/>
                  </a:schemeClr>
                </a:solidFill>
              </a:defRPr>
            </a:lvl5pPr>
            <a:lvl6pPr marL="2286000" indent="0" algn="ctr">
              <a:buNone/>
              <a:defRPr lang="it-IT">
                <a:solidFill>
                  <a:schemeClr val="tx1">
                    <a:tint val="75000"/>
                  </a:schemeClr>
                </a:solidFill>
              </a:defRPr>
            </a:lvl6pPr>
            <a:lvl7pPr marL="2743200" indent="0" algn="ctr">
              <a:buNone/>
              <a:defRPr lang="it-IT">
                <a:solidFill>
                  <a:schemeClr val="tx1">
                    <a:tint val="75000"/>
                  </a:schemeClr>
                </a:solidFill>
              </a:defRPr>
            </a:lvl7pPr>
            <a:lvl8pPr marL="3200400" indent="0" algn="ctr">
              <a:buNone/>
              <a:defRPr lang="it-IT">
                <a:solidFill>
                  <a:schemeClr val="tx1">
                    <a:tint val="75000"/>
                  </a:schemeClr>
                </a:solidFill>
              </a:defRPr>
            </a:lvl8pPr>
            <a:lvl9pPr marL="3657600" indent="0" algn="ctr">
              <a:buNone/>
              <a:defRPr lang="it-IT">
                <a:solidFill>
                  <a:schemeClr val="tx1">
                    <a:tint val="75000"/>
                  </a:schemeClr>
                </a:solidFill>
              </a:defRPr>
            </a:lvl9pPr>
          </a:lstStyle>
          <a:p>
            <a:pPr rtl="0"/>
            <a:r>
              <a:rPr lang="it-IT" noProof="0"/>
              <a:t>Fare clic per modificare lo stile del sottotitolo dello schema</a:t>
            </a:r>
          </a:p>
        </p:txBody>
      </p:sp>
      <p:sp>
        <p:nvSpPr>
          <p:cNvPr id="4" name="Segnaposto data 3"/>
          <p:cNvSpPr>
            <a:spLocks noGrp="1"/>
          </p:cNvSpPr>
          <p:nvPr>
            <p:ph type="dt" sz="half" idx="10"/>
          </p:nvPr>
        </p:nvSpPr>
        <p:spPr/>
        <p:txBody>
          <a:bodyPr rtlCol="0"/>
          <a:lstStyle>
            <a:defPPr>
              <a:defRPr lang="it-IT"/>
            </a:defPPr>
          </a:lstStyle>
          <a:p>
            <a:pPr rtl="0"/>
            <a:fld id="{E84684E4-3C22-438A-9735-1C2580754688}" type="datetime1">
              <a:rPr lang="it-IT" noProof="0" smtClean="0"/>
              <a:pPr rtl="0"/>
              <a:t>13/12/2023</a:t>
            </a:fld>
            <a:endParaRPr lang="it-IT" noProof="0"/>
          </a:p>
        </p:txBody>
      </p:sp>
      <p:sp>
        <p:nvSpPr>
          <p:cNvPr id="5" name="Segnaposto piè di pagina 4"/>
          <p:cNvSpPr>
            <a:spLocks noGrp="1"/>
          </p:cNvSpPr>
          <p:nvPr>
            <p:ph type="ftr" sz="quarter" idx="11"/>
          </p:nvPr>
        </p:nvSpPr>
        <p:spPr/>
        <p:txBody>
          <a:bodyPr rtlCol="0"/>
          <a:lstStyle>
            <a:defPPr>
              <a:defRPr lang="it-IT"/>
            </a:defPPr>
          </a:lstStyle>
          <a:p>
            <a:pPr rtl="0"/>
            <a:r>
              <a:rPr lang="it-IT" noProof="0"/>
              <a:t>Valencia aprile 2023</a:t>
            </a:r>
          </a:p>
        </p:txBody>
      </p:sp>
      <p:sp>
        <p:nvSpPr>
          <p:cNvPr id="6" name="Segnaposto numero diapositiva 5"/>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igura a mano libera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810000" y="606669"/>
            <a:ext cx="10561418" cy="3813527"/>
          </a:xfrm>
        </p:spPr>
        <p:txBody>
          <a:bodyPr rtlCol="0" anchor="ctr" anchorCtr="0"/>
          <a:lstStyle>
            <a:lvl1pPr algn="ctr">
              <a:defRPr lang="it-IT" sz="4800" b="0" cap="none"/>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810000" y="5281201"/>
            <a:ext cx="10561418" cy="433955"/>
          </a:xfrm>
        </p:spPr>
        <p:txBody>
          <a:bodyPr rtlCol="0" anchor="ctr" anchorCtr="0">
            <a:noAutofit/>
          </a:bodyPr>
          <a:lstStyle>
            <a:lvl1pPr marL="0" indent="0" algn="r">
              <a:buNone/>
              <a:defRPr lang="it-IT" sz="2800">
                <a:solidFill>
                  <a:schemeClr val="tx1"/>
                </a:solidFill>
              </a:defRPr>
            </a:lvl1pPr>
            <a:lvl2pPr marL="457200" indent="0">
              <a:buNone/>
              <a:defRPr lang="it-IT" sz="1800">
                <a:solidFill>
                  <a:schemeClr val="tx1">
                    <a:tint val="75000"/>
                  </a:schemeClr>
                </a:solidFill>
              </a:defRPr>
            </a:lvl2pPr>
            <a:lvl3pPr marL="914400" indent="0">
              <a:buNone/>
              <a:defRPr lang="it-IT" sz="1600">
                <a:solidFill>
                  <a:schemeClr val="tx1">
                    <a:tint val="75000"/>
                  </a:schemeClr>
                </a:solidFill>
              </a:defRPr>
            </a:lvl3pPr>
            <a:lvl4pPr marL="1371600" indent="0">
              <a:buNone/>
              <a:defRPr lang="it-IT" sz="1400">
                <a:solidFill>
                  <a:schemeClr val="tx1">
                    <a:tint val="75000"/>
                  </a:schemeClr>
                </a:solidFill>
              </a:defRPr>
            </a:lvl4pPr>
            <a:lvl5pPr marL="1828800" indent="0">
              <a:buNone/>
              <a:defRPr lang="it-IT" sz="1400">
                <a:solidFill>
                  <a:schemeClr val="tx1">
                    <a:tint val="75000"/>
                  </a:schemeClr>
                </a:solidFill>
              </a:defRPr>
            </a:lvl5pPr>
            <a:lvl6pPr marL="2286000" indent="0">
              <a:buNone/>
              <a:defRPr lang="it-IT" sz="1400">
                <a:solidFill>
                  <a:schemeClr val="tx1">
                    <a:tint val="75000"/>
                  </a:schemeClr>
                </a:solidFill>
              </a:defRPr>
            </a:lvl6pPr>
            <a:lvl7pPr marL="2743200" indent="0">
              <a:buNone/>
              <a:defRPr lang="it-IT" sz="1400">
                <a:solidFill>
                  <a:schemeClr val="tx1">
                    <a:tint val="75000"/>
                  </a:schemeClr>
                </a:solidFill>
              </a:defRPr>
            </a:lvl7pPr>
            <a:lvl8pPr marL="3200400" indent="0">
              <a:buNone/>
              <a:defRPr lang="it-IT" sz="1400">
                <a:solidFill>
                  <a:schemeClr val="tx1">
                    <a:tint val="75000"/>
                  </a:schemeClr>
                </a:solidFill>
              </a:defRPr>
            </a:lvl8pPr>
            <a:lvl9pPr marL="3657600" indent="0">
              <a:buNone/>
              <a:defRPr lang="it-IT" sz="1400">
                <a:solidFill>
                  <a:schemeClr val="tx1">
                    <a:tint val="75000"/>
                  </a:schemeClr>
                </a:solidFill>
              </a:defRPr>
            </a:lvl9pPr>
          </a:lstStyle>
          <a:p>
            <a:pPr lvl="0" rtl="0"/>
            <a:r>
              <a:rPr lang="it-IT" noProof="0"/>
              <a:t>Modifica gli stili del testo dello schema</a:t>
            </a:r>
          </a:p>
        </p:txBody>
      </p:sp>
      <p:sp>
        <p:nvSpPr>
          <p:cNvPr id="7" name="Segnaposto data 6">
            <a:extLst>
              <a:ext uri="{FF2B5EF4-FFF2-40B4-BE49-F238E27FC236}">
                <a16:creationId xmlns:a16="http://schemas.microsoft.com/office/drawing/2014/main" id="{D4F5D18E-4241-429D-BEDB-6A7415C52F3D}"/>
              </a:ext>
            </a:extLst>
          </p:cNvPr>
          <p:cNvSpPr>
            <a:spLocks noGrp="1"/>
          </p:cNvSpPr>
          <p:nvPr>
            <p:ph type="dt" sz="half" idx="10"/>
          </p:nvPr>
        </p:nvSpPr>
        <p:spPr/>
        <p:txBody>
          <a:bodyPr rtlCol="0"/>
          <a:lstStyle>
            <a:defPPr>
              <a:defRPr lang="it-IT"/>
            </a:defPPr>
          </a:lstStyle>
          <a:p>
            <a:pPr rtl="0"/>
            <a:fld id="{AB055578-3CEC-42C5-83DC-95C5C22D9994}" type="datetime1">
              <a:rPr lang="it-IT" noProof="0" smtClean="0"/>
              <a:pPr rtl="0"/>
              <a:t>13/12/2023</a:t>
            </a:fld>
            <a:endParaRPr lang="it-IT" noProof="0"/>
          </a:p>
        </p:txBody>
      </p:sp>
      <p:sp>
        <p:nvSpPr>
          <p:cNvPr id="8" name="Segnaposto piè di pagina 7">
            <a:extLst>
              <a:ext uri="{FF2B5EF4-FFF2-40B4-BE49-F238E27FC236}">
                <a16:creationId xmlns:a16="http://schemas.microsoft.com/office/drawing/2014/main" id="{7F5CFD55-6AD5-4B7E-AC33-483174EF1EBD}"/>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9" name="Segnaposto numero diapositiva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igura a mano libera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p:txBody>
          <a:bodyPr rtlCol="0" anchor="ctr" anchorCtr="0"/>
          <a:lstStyle>
            <a:lvl1pPr>
              <a:defRPr lang="it-IT" b="0"/>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814728" y="2174875"/>
            <a:ext cx="5189857" cy="576262"/>
          </a:xfrm>
        </p:spPr>
        <p:txBody>
          <a:bodyPr rtlCol="0" anchor="b">
            <a:noAutofit/>
          </a:bodyPr>
          <a:lstStyle>
            <a:lvl1pPr marL="0" indent="0" algn="ctr">
              <a:buNone/>
              <a:defRPr lang="it-IT" sz="2000" b="0"/>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814729" y="2751138"/>
            <a:ext cx="5189856" cy="3109913"/>
          </a:xfrm>
        </p:spPr>
        <p:txBody>
          <a:bodyPr rtlCol="0" anchor="t">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187415" y="2174875"/>
            <a:ext cx="5194583" cy="576262"/>
          </a:xfrm>
        </p:spPr>
        <p:txBody>
          <a:bodyPr rtlCol="0" anchor="b">
            <a:noAutofit/>
          </a:bodyPr>
          <a:lstStyle>
            <a:lvl1pPr marL="0" indent="0" algn="ctr">
              <a:buNone/>
              <a:defRPr lang="it-IT" sz="2000" b="0"/>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187415" y="2751138"/>
            <a:ext cx="5194583" cy="3109913"/>
          </a:xfrm>
        </p:spPr>
        <p:txBody>
          <a:bodyPr rtlCol="0" anchor="t">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data 10">
            <a:extLst>
              <a:ext uri="{FF2B5EF4-FFF2-40B4-BE49-F238E27FC236}">
                <a16:creationId xmlns:a16="http://schemas.microsoft.com/office/drawing/2014/main" id="{B3473E37-6504-470F-92FA-792C3ACA4FEC}"/>
              </a:ext>
            </a:extLst>
          </p:cNvPr>
          <p:cNvSpPr>
            <a:spLocks noGrp="1"/>
          </p:cNvSpPr>
          <p:nvPr>
            <p:ph type="dt" sz="half" idx="10"/>
          </p:nvPr>
        </p:nvSpPr>
        <p:spPr/>
        <p:txBody>
          <a:bodyPr rtlCol="0"/>
          <a:lstStyle>
            <a:defPPr>
              <a:defRPr lang="it-IT"/>
            </a:defPPr>
          </a:lstStyle>
          <a:p>
            <a:pPr rtl="0"/>
            <a:fld id="{4C79CD57-88C3-4E17-B42C-90D170F9798F}" type="datetime1">
              <a:rPr lang="it-IT" noProof="0" smtClean="0"/>
              <a:pPr rtl="0"/>
              <a:t>13/12/2023</a:t>
            </a:fld>
            <a:endParaRPr lang="it-IT" noProof="0"/>
          </a:p>
        </p:txBody>
      </p:sp>
      <p:sp>
        <p:nvSpPr>
          <p:cNvPr id="12" name="Segnaposto piè di pagina 11">
            <a:extLst>
              <a:ext uri="{FF2B5EF4-FFF2-40B4-BE49-F238E27FC236}">
                <a16:creationId xmlns:a16="http://schemas.microsoft.com/office/drawing/2014/main" id="{7523DE74-18E2-4EF3-A1FC-8A32CCFE2666}"/>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13" name="Segnaposto numero diapositiva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igura a mano libera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p:txBody>
          <a:bodyPr rtlCol="0" anchor="ctr" anchorCtr="0"/>
          <a:lstStyle>
            <a:lvl1pPr>
              <a:defRPr lang="it-IT" b="0"/>
            </a:lvl1pPr>
          </a:lstStyle>
          <a:p>
            <a:pPr rtl="0"/>
            <a:r>
              <a:rPr lang="it-IT" noProof="0"/>
              <a:t>Fare clic per modificare lo stile del titolo dello schema</a:t>
            </a:r>
          </a:p>
        </p:txBody>
      </p:sp>
      <p:sp>
        <p:nvSpPr>
          <p:cNvPr id="7" name="Segnaposto data 6">
            <a:extLst>
              <a:ext uri="{FF2B5EF4-FFF2-40B4-BE49-F238E27FC236}">
                <a16:creationId xmlns:a16="http://schemas.microsoft.com/office/drawing/2014/main" id="{93AF03C3-E3F3-4845-8D9E-9BD2A676707E}"/>
              </a:ext>
            </a:extLst>
          </p:cNvPr>
          <p:cNvSpPr>
            <a:spLocks noGrp="1"/>
          </p:cNvSpPr>
          <p:nvPr>
            <p:ph type="dt" sz="half" idx="10"/>
          </p:nvPr>
        </p:nvSpPr>
        <p:spPr/>
        <p:txBody>
          <a:bodyPr rtlCol="0"/>
          <a:lstStyle>
            <a:defPPr>
              <a:defRPr lang="it-IT"/>
            </a:defPPr>
          </a:lstStyle>
          <a:p>
            <a:pPr rtl="0"/>
            <a:fld id="{81FF8F18-19A6-4418-957C-1D053225A23C}" type="datetime1">
              <a:rPr lang="it-IT" noProof="0" smtClean="0"/>
              <a:pPr rtl="0"/>
              <a:t>13/12/2023</a:t>
            </a:fld>
            <a:endParaRPr lang="it-IT" noProof="0"/>
          </a:p>
        </p:txBody>
      </p:sp>
      <p:sp>
        <p:nvSpPr>
          <p:cNvPr id="8" name="Segnaposto piè di pagina 7">
            <a:extLst>
              <a:ext uri="{FF2B5EF4-FFF2-40B4-BE49-F238E27FC236}">
                <a16:creationId xmlns:a16="http://schemas.microsoft.com/office/drawing/2014/main" id="{DB9C7230-29FF-42F2-A662-1BC1D19C5003}"/>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9" name="Segnaposto numero diapositiva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F76D14D8-4D13-4DFE-938B-B710F891BBA2}"/>
              </a:ext>
            </a:extLst>
          </p:cNvPr>
          <p:cNvSpPr>
            <a:spLocks noGrp="1"/>
          </p:cNvSpPr>
          <p:nvPr>
            <p:ph type="dt" sz="half" idx="10"/>
          </p:nvPr>
        </p:nvSpPr>
        <p:spPr/>
        <p:txBody>
          <a:bodyPr rtlCol="0"/>
          <a:lstStyle>
            <a:defPPr>
              <a:defRPr lang="it-IT"/>
            </a:defPPr>
          </a:lstStyle>
          <a:p>
            <a:pPr rtl="0"/>
            <a:fld id="{87719901-9E82-414C-9080-83EA85786D26}" type="datetime1">
              <a:rPr lang="it-IT" noProof="0" smtClean="0"/>
              <a:pPr rtl="0"/>
              <a:t>13/12/2023</a:t>
            </a:fld>
            <a:endParaRPr lang="it-IT" noProof="0"/>
          </a:p>
        </p:txBody>
      </p:sp>
      <p:sp>
        <p:nvSpPr>
          <p:cNvPr id="6" name="Segnaposto piè di pagina 5">
            <a:extLst>
              <a:ext uri="{FF2B5EF4-FFF2-40B4-BE49-F238E27FC236}">
                <a16:creationId xmlns:a16="http://schemas.microsoft.com/office/drawing/2014/main" id="{6864B8A5-6021-4208-A587-B45576E66D48}"/>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7" name="Segnaposto numero diapositiva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igura a mano libera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1073151" y="446088"/>
            <a:ext cx="3547533" cy="2576512"/>
          </a:xfrm>
        </p:spPr>
        <p:txBody>
          <a:bodyPr rtlCol="0" anchor="ctr" anchorCtr="0"/>
          <a:lstStyle>
            <a:lvl1pPr algn="l">
              <a:defRPr lang="it-IT" sz="4000" b="0"/>
            </a:lvl1pPr>
          </a:lstStyle>
          <a:p>
            <a:pPr rtl="0"/>
            <a:r>
              <a:rPr lang="it-IT" noProof="0"/>
              <a:t>Fare clic per modificare lo stile del titolo dello schema</a:t>
            </a:r>
          </a:p>
        </p:txBody>
      </p:sp>
      <p:sp>
        <p:nvSpPr>
          <p:cNvPr id="3" name="Segnaposto contenuto 2"/>
          <p:cNvSpPr>
            <a:spLocks noGrp="1"/>
          </p:cNvSpPr>
          <p:nvPr>
            <p:ph idx="1" hasCustomPrompt="1"/>
          </p:nvPr>
        </p:nvSpPr>
        <p:spPr>
          <a:xfrm>
            <a:off x="4855633" y="446088"/>
            <a:ext cx="6252633" cy="5414963"/>
          </a:xfrm>
        </p:spPr>
        <p:txBody>
          <a:bodyPr rtlCol="0">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1073151" y="3022600"/>
            <a:ext cx="3547533" cy="2838449"/>
          </a:xfrm>
        </p:spPr>
        <p:txBody>
          <a:bodyPr rtlCol="0">
            <a:normAutofit/>
          </a:bodyPr>
          <a:lstStyle>
            <a:lvl1pPr marL="0" indent="0">
              <a:buNone/>
              <a:defRPr lang="it-IT" sz="2800"/>
            </a:lvl1pPr>
            <a:lvl2pPr marL="457200" indent="0">
              <a:buNone/>
              <a:defRPr lang="it-IT" sz="1200"/>
            </a:lvl2pPr>
            <a:lvl3pPr marL="914400" indent="0">
              <a:buNone/>
              <a:defRPr lang="it-IT" sz="1000"/>
            </a:lvl3pPr>
            <a:lvl4pPr marL="1371600" indent="0">
              <a:buNone/>
              <a:defRPr lang="it-IT" sz="900"/>
            </a:lvl4pPr>
            <a:lvl5pPr marL="1828800" indent="0">
              <a:buNone/>
              <a:defRPr lang="it-IT" sz="900"/>
            </a:lvl5pPr>
            <a:lvl6pPr marL="2286000" indent="0">
              <a:buNone/>
              <a:defRPr lang="it-IT" sz="900"/>
            </a:lvl6pPr>
            <a:lvl7pPr marL="2743200" indent="0">
              <a:buNone/>
              <a:defRPr lang="it-IT" sz="900"/>
            </a:lvl7pPr>
            <a:lvl8pPr marL="3200400" indent="0">
              <a:buNone/>
              <a:defRPr lang="it-IT" sz="900"/>
            </a:lvl8pPr>
            <a:lvl9pPr marL="3657600" indent="0">
              <a:buNone/>
              <a:defRPr lang="it-IT" sz="900"/>
            </a:lvl9pPr>
          </a:lstStyle>
          <a:p>
            <a:pPr lvl="0" rtl="0"/>
            <a:r>
              <a:rPr lang="it-IT" noProof="0"/>
              <a:t>Modifica gli stili del testo dello schema</a:t>
            </a:r>
          </a:p>
        </p:txBody>
      </p:sp>
      <p:sp>
        <p:nvSpPr>
          <p:cNvPr id="8" name="Segnaposto data 7">
            <a:extLst>
              <a:ext uri="{FF2B5EF4-FFF2-40B4-BE49-F238E27FC236}">
                <a16:creationId xmlns:a16="http://schemas.microsoft.com/office/drawing/2014/main" id="{CBF97433-9C09-4B71-A1E0-24F75011D99C}"/>
              </a:ext>
            </a:extLst>
          </p:cNvPr>
          <p:cNvSpPr>
            <a:spLocks noGrp="1"/>
          </p:cNvSpPr>
          <p:nvPr>
            <p:ph type="dt" sz="half" idx="10"/>
          </p:nvPr>
        </p:nvSpPr>
        <p:spPr/>
        <p:txBody>
          <a:bodyPr rtlCol="0"/>
          <a:lstStyle>
            <a:defPPr>
              <a:defRPr lang="it-IT"/>
            </a:defPPr>
          </a:lstStyle>
          <a:p>
            <a:pPr rtl="0"/>
            <a:fld id="{CEB1D34B-6F54-43B6-B5CD-EC8DADC9F80E}" type="datetime1">
              <a:rPr lang="it-IT" noProof="0" smtClean="0"/>
              <a:pPr rtl="0"/>
              <a:t>13/12/2023</a:t>
            </a:fld>
            <a:endParaRPr lang="it-IT" noProof="0"/>
          </a:p>
        </p:txBody>
      </p:sp>
      <p:sp>
        <p:nvSpPr>
          <p:cNvPr id="9" name="Segnaposto piè di pagina 8">
            <a:extLst>
              <a:ext uri="{FF2B5EF4-FFF2-40B4-BE49-F238E27FC236}">
                <a16:creationId xmlns:a16="http://schemas.microsoft.com/office/drawing/2014/main" id="{46EDA271-FE91-46E6-ABB5-0A3AD2448B21}"/>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10" name="Segnaposto numero diapositiva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igura a mano libera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850985" y="1238502"/>
            <a:ext cx="5893840" cy="2645912"/>
          </a:xfrm>
        </p:spPr>
        <p:txBody>
          <a:bodyPr rtlCol="0" anchor="ctr" anchorCtr="0"/>
          <a:lstStyle>
            <a:lvl1pPr algn="l">
              <a:defRPr lang="it-IT" sz="4000" b="0" cap="none"/>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853190" y="4443680"/>
            <a:ext cx="5891636" cy="713241"/>
          </a:xfrm>
        </p:spPr>
        <p:txBody>
          <a:bodyPr rtlCol="0" anchor="t">
            <a:noAutofit/>
          </a:bodyPr>
          <a:lstStyle>
            <a:lvl1pPr marL="0" indent="0" algn="l">
              <a:buNone/>
              <a:defRPr lang="it-IT" sz="1800">
                <a:solidFill>
                  <a:schemeClr val="tx1"/>
                </a:solidFill>
              </a:defRPr>
            </a:lvl1pPr>
            <a:lvl2pPr marL="457200" indent="0">
              <a:buNone/>
              <a:defRPr lang="it-IT" sz="1800">
                <a:solidFill>
                  <a:schemeClr val="tx1">
                    <a:tint val="75000"/>
                  </a:schemeClr>
                </a:solidFill>
              </a:defRPr>
            </a:lvl2pPr>
            <a:lvl3pPr marL="914400" indent="0">
              <a:buNone/>
              <a:defRPr lang="it-IT" sz="1600">
                <a:solidFill>
                  <a:schemeClr val="tx1">
                    <a:tint val="75000"/>
                  </a:schemeClr>
                </a:solidFill>
              </a:defRPr>
            </a:lvl3pPr>
            <a:lvl4pPr marL="1371600" indent="0">
              <a:buNone/>
              <a:defRPr lang="it-IT" sz="1400">
                <a:solidFill>
                  <a:schemeClr val="tx1">
                    <a:tint val="75000"/>
                  </a:schemeClr>
                </a:solidFill>
              </a:defRPr>
            </a:lvl4pPr>
            <a:lvl5pPr marL="1828800" indent="0">
              <a:buNone/>
              <a:defRPr lang="it-IT" sz="1400">
                <a:solidFill>
                  <a:schemeClr val="tx1">
                    <a:tint val="75000"/>
                  </a:schemeClr>
                </a:solidFill>
              </a:defRPr>
            </a:lvl5pPr>
            <a:lvl6pPr marL="2286000" indent="0">
              <a:buNone/>
              <a:defRPr lang="it-IT" sz="1400">
                <a:solidFill>
                  <a:schemeClr val="tx1">
                    <a:tint val="75000"/>
                  </a:schemeClr>
                </a:solidFill>
              </a:defRPr>
            </a:lvl6pPr>
            <a:lvl7pPr marL="2743200" indent="0">
              <a:buNone/>
              <a:defRPr lang="it-IT" sz="1400">
                <a:solidFill>
                  <a:schemeClr val="tx1">
                    <a:tint val="75000"/>
                  </a:schemeClr>
                </a:solidFill>
              </a:defRPr>
            </a:lvl7pPr>
            <a:lvl8pPr marL="3200400" indent="0">
              <a:buNone/>
              <a:defRPr lang="it-IT" sz="1400">
                <a:solidFill>
                  <a:schemeClr val="tx1">
                    <a:tint val="75000"/>
                  </a:schemeClr>
                </a:solidFill>
              </a:defRPr>
            </a:lvl8pPr>
            <a:lvl9pPr marL="3657600" indent="0">
              <a:buNone/>
              <a:defRPr lang="it-IT" sz="1400">
                <a:solidFill>
                  <a:schemeClr val="tx1">
                    <a:tint val="75000"/>
                  </a:schemeClr>
                </a:solidFill>
              </a:defRPr>
            </a:lvl9pPr>
          </a:lstStyle>
          <a:p>
            <a:pPr lvl="0" rtl="0"/>
            <a:r>
              <a:rPr lang="it-IT" noProof="0"/>
              <a:t>Modifica gli stili del testo dello schema</a:t>
            </a:r>
          </a:p>
        </p:txBody>
      </p:sp>
      <p:sp>
        <p:nvSpPr>
          <p:cNvPr id="9" name="Segnaposto testo 5"/>
          <p:cNvSpPr>
            <a:spLocks noGrp="1"/>
          </p:cNvSpPr>
          <p:nvPr>
            <p:ph type="body" sz="quarter" idx="16" hasCustomPrompt="1"/>
          </p:nvPr>
        </p:nvSpPr>
        <p:spPr>
          <a:xfrm>
            <a:off x="7574642" y="1081456"/>
            <a:ext cx="3810001" cy="4075465"/>
          </a:xfrm>
        </p:spPr>
        <p:txBody>
          <a:bodyPr rtlCol="0" anchor="t" anchorCtr="0">
            <a:normAutofit/>
          </a:bodyPr>
          <a:lstStyle>
            <a:lvl1pPr marL="0" indent="0" algn="l">
              <a:buFontTx/>
              <a:buNone/>
              <a:defRPr lang="it-IT" sz="2800"/>
            </a:lvl1pPr>
          </a:lstStyle>
          <a:p>
            <a:pPr lvl="0" rtl="0"/>
            <a:r>
              <a:rPr lang="it-IT" noProof="0"/>
              <a:t>Modifica gli stili del testo dello schema</a:t>
            </a:r>
          </a:p>
        </p:txBody>
      </p:sp>
      <p:sp>
        <p:nvSpPr>
          <p:cNvPr id="7" name="Segnaposto data 6">
            <a:extLst>
              <a:ext uri="{FF2B5EF4-FFF2-40B4-BE49-F238E27FC236}">
                <a16:creationId xmlns:a16="http://schemas.microsoft.com/office/drawing/2014/main" id="{7964F81E-11BA-4BB3-AC2C-0A729DC676E6}"/>
              </a:ext>
            </a:extLst>
          </p:cNvPr>
          <p:cNvSpPr>
            <a:spLocks noGrp="1"/>
          </p:cNvSpPr>
          <p:nvPr>
            <p:ph type="dt" sz="half" idx="17"/>
          </p:nvPr>
        </p:nvSpPr>
        <p:spPr/>
        <p:txBody>
          <a:bodyPr rtlCol="0"/>
          <a:lstStyle>
            <a:defPPr>
              <a:defRPr lang="it-IT"/>
            </a:defPPr>
          </a:lstStyle>
          <a:p>
            <a:pPr rtl="0"/>
            <a:fld id="{DED9AD92-079E-492E-85D9-A663E9711D7A}" type="datetime1">
              <a:rPr lang="it-IT" noProof="0" smtClean="0"/>
              <a:pPr rtl="0"/>
              <a:t>13/12/2023</a:t>
            </a:fld>
            <a:endParaRPr lang="it-IT" noProof="0"/>
          </a:p>
        </p:txBody>
      </p:sp>
      <p:sp>
        <p:nvSpPr>
          <p:cNvPr id="10" name="Segnaposto piè di pagina 9">
            <a:extLst>
              <a:ext uri="{FF2B5EF4-FFF2-40B4-BE49-F238E27FC236}">
                <a16:creationId xmlns:a16="http://schemas.microsoft.com/office/drawing/2014/main" id="{F93A4488-E8DE-4FEB-88F9-B37F95CC838A}"/>
              </a:ext>
            </a:extLst>
          </p:cNvPr>
          <p:cNvSpPr>
            <a:spLocks noGrp="1"/>
          </p:cNvSpPr>
          <p:nvPr>
            <p:ph type="ftr" sz="quarter" idx="18"/>
          </p:nvPr>
        </p:nvSpPr>
        <p:spPr/>
        <p:txBody>
          <a:bodyPr rtlCol="0"/>
          <a:lstStyle>
            <a:defPPr>
              <a:defRPr lang="it-IT"/>
            </a:defPPr>
          </a:lstStyle>
          <a:p>
            <a:pPr rtl="0"/>
            <a:r>
              <a:rPr lang="it-IT" noProof="0"/>
              <a:t>Valencia aprile 2023</a:t>
            </a:r>
          </a:p>
        </p:txBody>
      </p:sp>
      <p:sp>
        <p:nvSpPr>
          <p:cNvPr id="11" name="Segnaposto numero diapositiva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igura a mano libera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olo 1"/>
          <p:cNvSpPr>
            <a:spLocks noGrp="1"/>
          </p:cNvSpPr>
          <p:nvPr>
            <p:ph type="title"/>
          </p:nvPr>
        </p:nvSpPr>
        <p:spPr>
          <a:xfrm>
            <a:off x="1357089" y="2435957"/>
            <a:ext cx="4382521" cy="2007789"/>
          </a:xfrm>
        </p:spPr>
        <p:txBody>
          <a:bodyPr rtlCol="0" anchor="ctr" anchorCtr="0"/>
          <a:lstStyle>
            <a:lvl1pPr algn="l">
              <a:defRPr lang="it-IT" sz="4000" b="0"/>
            </a:lvl1pPr>
          </a:lstStyle>
          <a:p>
            <a:pPr rtl="0"/>
            <a:r>
              <a:rPr lang="it-IT" noProof="0"/>
              <a:t>Fare clic per modificare lo stile del titolo dello schema</a:t>
            </a:r>
          </a:p>
        </p:txBody>
      </p:sp>
      <p:sp>
        <p:nvSpPr>
          <p:cNvPr id="6" name="Segnaposto testo 5"/>
          <p:cNvSpPr>
            <a:spLocks noGrp="1"/>
          </p:cNvSpPr>
          <p:nvPr>
            <p:ph type="body" sz="quarter" idx="16" hasCustomPrompt="1"/>
          </p:nvPr>
        </p:nvSpPr>
        <p:spPr>
          <a:xfrm>
            <a:off x="6156000" y="2286000"/>
            <a:ext cx="4880300" cy="2295525"/>
          </a:xfrm>
        </p:spPr>
        <p:txBody>
          <a:bodyPr rtlCol="0" anchor="ctr" anchorCtr="0">
            <a:normAutofit/>
          </a:bodyPr>
          <a:lstStyle>
            <a:lvl1pPr marL="0" indent="0" algn="ctr">
              <a:buFontTx/>
              <a:buNone/>
              <a:defRPr lang="it-IT" sz="2800"/>
            </a:lvl1pPr>
          </a:lstStyle>
          <a:p>
            <a:pPr lvl="0" rtl="0"/>
            <a:r>
              <a:rPr lang="it-IT" noProof="0"/>
              <a:t>Modifica gli stili del testo dello schema</a:t>
            </a:r>
          </a:p>
        </p:txBody>
      </p:sp>
      <p:sp>
        <p:nvSpPr>
          <p:cNvPr id="5" name="Segnaposto data 4">
            <a:extLst>
              <a:ext uri="{FF2B5EF4-FFF2-40B4-BE49-F238E27FC236}">
                <a16:creationId xmlns:a16="http://schemas.microsoft.com/office/drawing/2014/main" id="{52142ECB-4FB1-4B01-80F3-04208C781B16}"/>
              </a:ext>
            </a:extLst>
          </p:cNvPr>
          <p:cNvSpPr>
            <a:spLocks noGrp="1"/>
          </p:cNvSpPr>
          <p:nvPr>
            <p:ph type="dt" sz="half" idx="17"/>
          </p:nvPr>
        </p:nvSpPr>
        <p:spPr/>
        <p:txBody>
          <a:bodyPr rtlCol="0"/>
          <a:lstStyle>
            <a:defPPr>
              <a:defRPr lang="it-IT"/>
            </a:defPPr>
          </a:lstStyle>
          <a:p>
            <a:pPr rtl="0"/>
            <a:fld id="{C5228F3C-31EA-42F3-8F94-19741BDC116B}" type="datetime1">
              <a:rPr lang="it-IT" noProof="0" smtClean="0"/>
              <a:pPr rtl="0"/>
              <a:t>13/12/2023</a:t>
            </a:fld>
            <a:endParaRPr lang="it-IT" noProof="0"/>
          </a:p>
        </p:txBody>
      </p:sp>
      <p:sp>
        <p:nvSpPr>
          <p:cNvPr id="7" name="Segnaposto piè di pagina 6">
            <a:extLst>
              <a:ext uri="{FF2B5EF4-FFF2-40B4-BE49-F238E27FC236}">
                <a16:creationId xmlns:a16="http://schemas.microsoft.com/office/drawing/2014/main" id="{776F215A-F354-440E-A263-A920F5950831}"/>
              </a:ext>
            </a:extLst>
          </p:cNvPr>
          <p:cNvSpPr>
            <a:spLocks noGrp="1"/>
          </p:cNvSpPr>
          <p:nvPr>
            <p:ph type="ftr" sz="quarter" idx="18"/>
          </p:nvPr>
        </p:nvSpPr>
        <p:spPr/>
        <p:txBody>
          <a:bodyPr rtlCol="0"/>
          <a:lstStyle>
            <a:defPPr>
              <a:defRPr lang="it-IT"/>
            </a:defPPr>
          </a:lstStyle>
          <a:p>
            <a:pPr rtl="0"/>
            <a:r>
              <a:rPr lang="it-IT" noProof="0"/>
              <a:t>Valencia aprile 2023</a:t>
            </a:r>
          </a:p>
        </p:txBody>
      </p:sp>
      <p:sp>
        <p:nvSpPr>
          <p:cNvPr id="8" name="Segnaposto numero diapositiva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12" name="Figura a mano libera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verticale 1"/>
          <p:cNvSpPr>
            <a:spLocks noGrp="1"/>
          </p:cNvSpPr>
          <p:nvPr>
            <p:ph type="title" orient="vert"/>
          </p:nvPr>
        </p:nvSpPr>
        <p:spPr>
          <a:xfrm>
            <a:off x="8183540" y="586171"/>
            <a:ext cx="3754460" cy="5134798"/>
          </a:xfrm>
        </p:spPr>
        <p:txBody>
          <a:bodyPr vert="horz" rtlCol="0" anchor="ctr" anchorCtr="1"/>
          <a:lstStyle>
            <a:lvl1pPr algn="l">
              <a:defRPr lang="it-IT" b="0"/>
            </a:lvl1pPr>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a:xfrm>
            <a:off x="810001" y="446089"/>
            <a:ext cx="6611540" cy="5414962"/>
          </a:xfrm>
        </p:spPr>
        <p:txBody>
          <a:bodyPr vert="horz" rtlCol="0" anchor="ctr" anchorCtr="1"/>
          <a:lstStyle>
            <a:lvl1pPr algn="ctr">
              <a:defRPr lang="it-IT"/>
            </a:lvl1pPr>
            <a:lvl2pPr algn="ctr">
              <a:defRPr lang="it-IT"/>
            </a:lvl2pPr>
            <a:lvl3pPr algn="ctr">
              <a:defRPr lang="it-IT"/>
            </a:lvl3pPr>
            <a:lvl4pPr algn="ctr">
              <a:defRPr lang="it-IT"/>
            </a:lvl4pPr>
            <a:lvl5pPr algn="ctr">
              <a:defRPr lang="it-IT"/>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9D7128B4-F868-4384-A8AA-473DA3516902}"/>
              </a:ext>
            </a:extLst>
          </p:cNvPr>
          <p:cNvSpPr>
            <a:spLocks noGrp="1"/>
          </p:cNvSpPr>
          <p:nvPr>
            <p:ph type="dt" sz="half" idx="10"/>
          </p:nvPr>
        </p:nvSpPr>
        <p:spPr/>
        <p:txBody>
          <a:bodyPr rtlCol="0"/>
          <a:lstStyle>
            <a:defPPr>
              <a:defRPr lang="it-IT"/>
            </a:defPPr>
          </a:lstStyle>
          <a:p>
            <a:pPr rtl="0"/>
            <a:fld id="{2AB72DE8-26F4-4C31-84C0-AC686A2E2E4E}" type="datetime1">
              <a:rPr lang="it-IT" noProof="0" smtClean="0"/>
              <a:pPr rtl="0"/>
              <a:t>13/12/2023</a:t>
            </a:fld>
            <a:endParaRPr lang="it-IT" noProof="0"/>
          </a:p>
        </p:txBody>
      </p:sp>
      <p:sp>
        <p:nvSpPr>
          <p:cNvPr id="8" name="Segnaposto piè di pagina 7">
            <a:extLst>
              <a:ext uri="{FF2B5EF4-FFF2-40B4-BE49-F238E27FC236}">
                <a16:creationId xmlns:a16="http://schemas.microsoft.com/office/drawing/2014/main" id="{84FF940D-9281-4C2A-BA62-E5854A11F99B}"/>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9" name="Segnaposto numero diapositiva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8" name="Figura a mano libera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p:txBody>
          <a:bodyPr rtlCol="0" anchor="ctr" anchorCtr="0"/>
          <a:lstStyle>
            <a:lvl1pPr>
              <a:defRPr lang="it-IT" b="0"/>
            </a:lvl1pPr>
          </a:lstStyle>
          <a:p>
            <a:pPr rtl="0"/>
            <a:r>
              <a:rPr lang="it-IT" noProof="0"/>
              <a:t>Fare clic per modificare lo stile del titolo dello schema</a:t>
            </a:r>
          </a:p>
        </p:txBody>
      </p:sp>
      <p:sp>
        <p:nvSpPr>
          <p:cNvPr id="4" name="Segnaposto contenuto 3"/>
          <p:cNvSpPr>
            <a:spLocks noGrp="1"/>
          </p:cNvSpPr>
          <p:nvPr>
            <p:ph sz="half" idx="2" hasCustomPrompt="1"/>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rtlCol="0">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contenuto 2">
            <a:extLst>
              <a:ext uri="{FF2B5EF4-FFF2-40B4-BE49-F238E27FC236}">
                <a16:creationId xmlns:a16="http://schemas.microsoft.com/office/drawing/2014/main" id="{2A4059F8-A688-4FFE-AA79-3B6D811FA987}"/>
              </a:ext>
            </a:extLst>
          </p:cNvPr>
          <p:cNvSpPr>
            <a:spLocks noGrp="1"/>
          </p:cNvSpPr>
          <p:nvPr>
            <p:ph sz="half" idx="1" hasCustomPrompt="1"/>
          </p:nvPr>
        </p:nvSpPr>
        <p:spPr>
          <a:xfrm>
            <a:off x="838200" y="2222287"/>
            <a:ext cx="5181600" cy="3638764"/>
          </a:xfrm>
        </p:spPr>
        <p:txBody>
          <a:bodyPr rtlCol="0"/>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3" name="Segnaposto data 2">
            <a:extLst>
              <a:ext uri="{FF2B5EF4-FFF2-40B4-BE49-F238E27FC236}">
                <a16:creationId xmlns:a16="http://schemas.microsoft.com/office/drawing/2014/main" id="{FC3AB4A3-AE75-4D00-9BE1-AF3996C6B77E}"/>
              </a:ext>
            </a:extLst>
          </p:cNvPr>
          <p:cNvSpPr>
            <a:spLocks noGrp="1"/>
          </p:cNvSpPr>
          <p:nvPr>
            <p:ph type="dt" sz="half" idx="10"/>
          </p:nvPr>
        </p:nvSpPr>
        <p:spPr/>
        <p:txBody>
          <a:bodyPr rtlCol="0"/>
          <a:lstStyle>
            <a:defPPr>
              <a:defRPr lang="it-IT"/>
            </a:defPPr>
          </a:lstStyle>
          <a:p>
            <a:pPr rtl="0"/>
            <a:fld id="{3D4F2396-661F-4030-ADE0-4ED35EDBBDB7}" type="datetime1">
              <a:rPr lang="it-IT" noProof="0" smtClean="0"/>
              <a:pPr rtl="0"/>
              <a:t>13/12/2023</a:t>
            </a:fld>
            <a:endParaRPr lang="it-IT" noProof="0"/>
          </a:p>
        </p:txBody>
      </p:sp>
      <p:sp>
        <p:nvSpPr>
          <p:cNvPr id="10" name="Segnaposto piè di pagina 9">
            <a:extLst>
              <a:ext uri="{FF2B5EF4-FFF2-40B4-BE49-F238E27FC236}">
                <a16:creationId xmlns:a16="http://schemas.microsoft.com/office/drawing/2014/main" id="{9471F3C4-BAAF-4391-B574-8E340EDA39E9}"/>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11" name="Segnaposto numero diapositiva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zione solo contenuto ">
    <p:spTree>
      <p:nvGrpSpPr>
        <p:cNvPr id="1" name=""/>
        <p:cNvGrpSpPr/>
        <p:nvPr/>
      </p:nvGrpSpPr>
      <p:grpSpPr>
        <a:xfrm>
          <a:off x="0" y="0"/>
          <a:ext cx="0" cy="0"/>
          <a:chOff x="0" y="0"/>
          <a:chExt cx="0" cy="0"/>
        </a:xfrm>
      </p:grpSpPr>
      <p:sp>
        <p:nvSpPr>
          <p:cNvPr id="10" name="Figura a mano libera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451514" y="451513"/>
            <a:ext cx="11288972" cy="5149187"/>
          </a:xfrm>
        </p:spPr>
        <p:txBody>
          <a:bodyPr rtlCol="0" anchor="ctr" anchorCtr="0"/>
          <a:lstStyle>
            <a:lvl1pPr algn="ctr">
              <a:defRPr lang="it-IT" sz="4800" b="0" cap="none"/>
            </a:lvl1pPr>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C740B6DF-7478-4740-A710-DA5E9EBA7CBF}"/>
              </a:ext>
            </a:extLst>
          </p:cNvPr>
          <p:cNvSpPr>
            <a:spLocks noGrp="1"/>
          </p:cNvSpPr>
          <p:nvPr>
            <p:ph type="dt" sz="half" idx="10"/>
          </p:nvPr>
        </p:nvSpPr>
        <p:spPr/>
        <p:txBody>
          <a:bodyPr rtlCol="0"/>
          <a:lstStyle>
            <a:defPPr>
              <a:defRPr lang="it-IT"/>
            </a:defPPr>
          </a:lstStyle>
          <a:p>
            <a:pPr rtl="0"/>
            <a:fld id="{9B345568-BA8F-4216-8477-F2231D148AE9}" type="datetime1">
              <a:rPr lang="it-IT" noProof="0" smtClean="0"/>
              <a:pPr rtl="0"/>
              <a:t>13/12/2023</a:t>
            </a:fld>
            <a:endParaRPr lang="it-IT" noProof="0"/>
          </a:p>
        </p:txBody>
      </p:sp>
      <p:sp>
        <p:nvSpPr>
          <p:cNvPr id="7" name="Segnaposto piè di pagina 6">
            <a:extLst>
              <a:ext uri="{FF2B5EF4-FFF2-40B4-BE49-F238E27FC236}">
                <a16:creationId xmlns:a16="http://schemas.microsoft.com/office/drawing/2014/main" id="{42D89951-67E9-4086-AED0-C236A00A5330}"/>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8" name="Segnaposto numero diapositiva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8" name="Figura a mano libera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451514" y="375313"/>
            <a:ext cx="5114017" cy="1139895"/>
          </a:xfrm>
        </p:spPr>
        <p:txBody>
          <a:bodyPr rtlCol="0"/>
          <a:lstStyle>
            <a:lvl1pPr algn="l">
              <a:defRPr lang="it-IT" b="0"/>
            </a:lvl1pPr>
          </a:lstStyle>
          <a:p>
            <a:pPr rtl="0"/>
            <a:r>
              <a:rPr lang="it-IT" noProof="0"/>
              <a:t>Fare clic per modificare lo stile del titolo dello schema</a:t>
            </a:r>
          </a:p>
        </p:txBody>
      </p:sp>
      <p:sp>
        <p:nvSpPr>
          <p:cNvPr id="3" name="Segnaposto contenuto 2"/>
          <p:cNvSpPr>
            <a:spLocks noGrp="1"/>
          </p:cNvSpPr>
          <p:nvPr>
            <p:ph sz="half" idx="1" hasCustomPrompt="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rtlCol="0">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contenuto 9">
            <a:extLst>
              <a:ext uri="{FF2B5EF4-FFF2-40B4-BE49-F238E27FC236}">
                <a16:creationId xmlns:a16="http://schemas.microsoft.com/office/drawing/2014/main" id="{C95D556F-51D2-4EF4-B60F-D319BF232882}"/>
              </a:ext>
            </a:extLst>
          </p:cNvPr>
          <p:cNvSpPr>
            <a:spLocks noGrp="1"/>
          </p:cNvSpPr>
          <p:nvPr>
            <p:ph sz="quarter" idx="13" hasCustomPrompt="1"/>
          </p:nvPr>
        </p:nvSpPr>
        <p:spPr>
          <a:xfrm>
            <a:off x="6456099" y="375312"/>
            <a:ext cx="5186363" cy="5485737"/>
          </a:xfrm>
        </p:spPr>
        <p:txBody>
          <a:bodyPr rtlCol="0" anchor="t" anchorCtr="0">
            <a:normAutofit/>
          </a:bodyPr>
          <a:lstStyle>
            <a:lvl1pPr>
              <a:defRPr lang="it-IT" sz="2800"/>
            </a:lvl1pPr>
            <a:lvl2pPr>
              <a:defRPr lang="it-IT" sz="2400"/>
            </a:lvl2pPr>
            <a:lvl3pPr>
              <a:defRPr lang="it-IT" sz="2000"/>
            </a:lvl3pPr>
            <a:lvl4pPr>
              <a:defRPr lang="it-IT" sz="1800"/>
            </a:lvl4pPr>
            <a:lvl5pPr>
              <a:defRPr lang="it-IT" sz="18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963F86C4-C3A0-4CA8-8809-1D90DE9E4D4F}"/>
              </a:ext>
            </a:extLst>
          </p:cNvPr>
          <p:cNvSpPr>
            <a:spLocks noGrp="1"/>
          </p:cNvSpPr>
          <p:nvPr>
            <p:ph type="dt" sz="half" idx="14"/>
          </p:nvPr>
        </p:nvSpPr>
        <p:spPr/>
        <p:txBody>
          <a:bodyPr rtlCol="0"/>
          <a:lstStyle>
            <a:defPPr>
              <a:defRPr lang="it-IT"/>
            </a:defPPr>
          </a:lstStyle>
          <a:p>
            <a:pPr rtl="0"/>
            <a:fld id="{9809F65E-3C6F-4B6F-A479-D1E72F05AB92}" type="datetime1">
              <a:rPr lang="it-IT" noProof="0" smtClean="0"/>
              <a:pPr rtl="0"/>
              <a:t>13/12/2023</a:t>
            </a:fld>
            <a:endParaRPr lang="it-IT" noProof="0"/>
          </a:p>
        </p:txBody>
      </p:sp>
      <p:sp>
        <p:nvSpPr>
          <p:cNvPr id="10" name="Segnaposto piè di pagina 9">
            <a:extLst>
              <a:ext uri="{FF2B5EF4-FFF2-40B4-BE49-F238E27FC236}">
                <a16:creationId xmlns:a16="http://schemas.microsoft.com/office/drawing/2014/main" id="{EDD26EA8-C9F2-49A7-8F7B-A782D30B827A}"/>
              </a:ext>
            </a:extLst>
          </p:cNvPr>
          <p:cNvSpPr>
            <a:spLocks noGrp="1"/>
          </p:cNvSpPr>
          <p:nvPr>
            <p:ph type="ftr" sz="quarter" idx="15"/>
          </p:nvPr>
        </p:nvSpPr>
        <p:spPr/>
        <p:txBody>
          <a:bodyPr rtlCol="0"/>
          <a:lstStyle>
            <a:defPPr>
              <a:defRPr lang="it-IT"/>
            </a:defPPr>
          </a:lstStyle>
          <a:p>
            <a:pPr rtl="0"/>
            <a:r>
              <a:rPr lang="it-IT" noProof="0"/>
              <a:t>Valencia aprile 2023</a:t>
            </a:r>
          </a:p>
        </p:txBody>
      </p:sp>
      <p:sp>
        <p:nvSpPr>
          <p:cNvPr id="11" name="Segnaposto numero diapositiva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Due contenuti">
    <p:spTree>
      <p:nvGrpSpPr>
        <p:cNvPr id="1" name=""/>
        <p:cNvGrpSpPr/>
        <p:nvPr/>
      </p:nvGrpSpPr>
      <p:grpSpPr>
        <a:xfrm>
          <a:off x="0" y="0"/>
          <a:ext cx="0" cy="0"/>
          <a:chOff x="0" y="0"/>
          <a:chExt cx="0" cy="0"/>
        </a:xfrm>
      </p:grpSpPr>
      <p:sp>
        <p:nvSpPr>
          <p:cNvPr id="8" name="Figura a mano libera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6632696" y="359551"/>
            <a:ext cx="5114017" cy="1139895"/>
          </a:xfrm>
        </p:spPr>
        <p:txBody>
          <a:bodyPr rtlCol="0"/>
          <a:lstStyle>
            <a:lvl1pPr algn="l">
              <a:defRPr lang="it-IT" b="0"/>
            </a:lvl1pPr>
          </a:lstStyle>
          <a:p>
            <a:pPr rtl="0"/>
            <a:r>
              <a:rPr lang="it-IT" noProof="0"/>
              <a:t>Fare clic per modificare lo stile del titolo dello schema</a:t>
            </a:r>
          </a:p>
        </p:txBody>
      </p:sp>
      <p:sp>
        <p:nvSpPr>
          <p:cNvPr id="3" name="Segnaposto contenuto 2"/>
          <p:cNvSpPr>
            <a:spLocks noGrp="1"/>
          </p:cNvSpPr>
          <p:nvPr>
            <p:ph sz="half" idx="1" hasCustomPrompt="1"/>
          </p:nvPr>
        </p:nvSpPr>
        <p:spPr>
          <a:xfrm>
            <a:off x="451514" y="451513"/>
            <a:ext cx="5553071" cy="5409537"/>
          </a:xfrm>
        </p:spPr>
        <p:txBody>
          <a:bodyPr rtlCol="0" anchor="t" anchorCtr="0">
            <a:normAutofit/>
          </a:bodyPr>
          <a:lstStyle>
            <a:lvl1pPr>
              <a:defRPr lang="it-IT" sz="2800"/>
            </a:lvl1pPr>
            <a:lvl2pPr>
              <a:defRPr lang="it-IT" sz="2800"/>
            </a:lvl2pPr>
            <a:lvl3pPr>
              <a:defRPr lang="it-IT" sz="2800"/>
            </a:lvl3pPr>
            <a:lvl4pPr>
              <a:defRPr lang="it-IT" sz="2800"/>
            </a:lvl4pPr>
            <a:lvl5pPr>
              <a:defRPr lang="it-IT" sz="28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rtlCol="0">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data 8">
            <a:extLst>
              <a:ext uri="{FF2B5EF4-FFF2-40B4-BE49-F238E27FC236}">
                <a16:creationId xmlns:a16="http://schemas.microsoft.com/office/drawing/2014/main" id="{82940641-87D1-48C5-879E-8A5FBA537AFD}"/>
              </a:ext>
            </a:extLst>
          </p:cNvPr>
          <p:cNvSpPr>
            <a:spLocks noGrp="1"/>
          </p:cNvSpPr>
          <p:nvPr>
            <p:ph type="dt" sz="half" idx="10"/>
          </p:nvPr>
        </p:nvSpPr>
        <p:spPr/>
        <p:txBody>
          <a:bodyPr rtlCol="0"/>
          <a:lstStyle>
            <a:defPPr>
              <a:defRPr lang="it-IT"/>
            </a:defPPr>
          </a:lstStyle>
          <a:p>
            <a:pPr rtl="0"/>
            <a:fld id="{33201F28-4085-4115-8ABE-A72ECBD87033}" type="datetime1">
              <a:rPr lang="it-IT" noProof="0" smtClean="0"/>
              <a:pPr rtl="0"/>
              <a:t>13/12/2023</a:t>
            </a:fld>
            <a:endParaRPr lang="it-IT" noProof="0"/>
          </a:p>
        </p:txBody>
      </p:sp>
      <p:sp>
        <p:nvSpPr>
          <p:cNvPr id="10" name="Segnaposto piè di pagina 9">
            <a:extLst>
              <a:ext uri="{FF2B5EF4-FFF2-40B4-BE49-F238E27FC236}">
                <a16:creationId xmlns:a16="http://schemas.microsoft.com/office/drawing/2014/main" id="{DBFA68A8-3A7A-430B-9A66-482C28DC5A76}"/>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11" name="Segnaposto numero diapositiva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4" name="Segnaposto immagine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rtlCol="0">
            <a:noAutofit/>
          </a:bodyPr>
          <a:lstStyle>
            <a:lvl1pPr marL="0" indent="0" algn="ctr">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noProof="0"/>
              <a:t>Fare clic sull'icona per inserire un'immagine</a:t>
            </a:r>
          </a:p>
        </p:txBody>
      </p:sp>
      <p:sp>
        <p:nvSpPr>
          <p:cNvPr id="2" name="Titolo 1"/>
          <p:cNvSpPr>
            <a:spLocks noGrp="1"/>
          </p:cNvSpPr>
          <p:nvPr>
            <p:ph type="title"/>
          </p:nvPr>
        </p:nvSpPr>
        <p:spPr>
          <a:xfrm>
            <a:off x="590396" y="311813"/>
            <a:ext cx="5334448" cy="1453488"/>
          </a:xfrm>
          <a:effectLst/>
        </p:spPr>
        <p:txBody>
          <a:bodyPr rtlCol="0" anchor="b">
            <a:normAutofit/>
          </a:bodyPr>
          <a:lstStyle>
            <a:lvl1pPr algn="l">
              <a:defRPr lang="it-IT" sz="4000" b="0">
                <a:ln>
                  <a:noFill/>
                </a:ln>
                <a:solidFill>
                  <a:schemeClr val="tx1"/>
                </a:solidFill>
                <a:effectLst/>
              </a:defRPr>
            </a:lvl1pPr>
          </a:lstStyle>
          <a:p>
            <a:pPr rtl="0"/>
            <a:r>
              <a:rPr lang="it-IT" noProof="0"/>
              <a:t>Fare clic per modificare lo stile del titolo dello schema</a:t>
            </a:r>
          </a:p>
        </p:txBody>
      </p:sp>
      <p:sp>
        <p:nvSpPr>
          <p:cNvPr id="12" name="Segnaposto testo 3">
            <a:extLst>
              <a:ext uri="{FF2B5EF4-FFF2-40B4-BE49-F238E27FC236}">
                <a16:creationId xmlns:a16="http://schemas.microsoft.com/office/drawing/2014/main" id="{EB4FB892-38DF-40F9-B034-BC1E61FC6BF0}"/>
              </a:ext>
            </a:extLst>
          </p:cNvPr>
          <p:cNvSpPr>
            <a:spLocks noGrp="1"/>
          </p:cNvSpPr>
          <p:nvPr>
            <p:ph type="body" sz="half" idx="2" hasCustomPrompt="1"/>
          </p:nvPr>
        </p:nvSpPr>
        <p:spPr>
          <a:xfrm>
            <a:off x="590396" y="2057400"/>
            <a:ext cx="5334448" cy="3811588"/>
          </a:xfrm>
        </p:spPr>
        <p:txBody>
          <a:bodyPr rtlCol="0" anchor="t">
            <a:normAutofit/>
          </a:bodyPr>
          <a:lstStyle>
            <a:lvl1pPr marL="0" indent="0">
              <a:buNone/>
              <a:defRPr lang="it-IT" sz="24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Modifica gli stili del testo dello schema</a:t>
            </a:r>
          </a:p>
        </p:txBody>
      </p:sp>
      <p:sp>
        <p:nvSpPr>
          <p:cNvPr id="3" name="Segnaposto data 2">
            <a:extLst>
              <a:ext uri="{FF2B5EF4-FFF2-40B4-BE49-F238E27FC236}">
                <a16:creationId xmlns:a16="http://schemas.microsoft.com/office/drawing/2014/main" id="{5829ED24-3C5F-4326-A304-DBDBA6CE7E1A}"/>
              </a:ext>
            </a:extLst>
          </p:cNvPr>
          <p:cNvSpPr>
            <a:spLocks noGrp="1"/>
          </p:cNvSpPr>
          <p:nvPr>
            <p:ph type="dt" sz="half" idx="10"/>
          </p:nvPr>
        </p:nvSpPr>
        <p:spPr/>
        <p:txBody>
          <a:bodyPr rtlCol="0"/>
          <a:lstStyle>
            <a:defPPr>
              <a:defRPr lang="it-IT"/>
            </a:defPPr>
          </a:lstStyle>
          <a:p>
            <a:pPr rtl="0"/>
            <a:fld id="{C55D3703-B7DA-4B87-863D-9C6A0B8C64C0}" type="datetime1">
              <a:rPr lang="it-IT" noProof="0" smtClean="0"/>
              <a:pPr rtl="0"/>
              <a:t>13/12/2023</a:t>
            </a:fld>
            <a:endParaRPr lang="it-IT" noProof="0"/>
          </a:p>
        </p:txBody>
      </p:sp>
      <p:sp>
        <p:nvSpPr>
          <p:cNvPr id="4" name="Segnaposto piè di pagina 3">
            <a:extLst>
              <a:ext uri="{FF2B5EF4-FFF2-40B4-BE49-F238E27FC236}">
                <a16:creationId xmlns:a16="http://schemas.microsoft.com/office/drawing/2014/main" id="{BF532AEE-3AAE-4FBF-969F-8A364CE8AEB6}"/>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8" name="Segnaposto numero diapositiva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olo e contenuto">
    <p:spTree>
      <p:nvGrpSpPr>
        <p:cNvPr id="1" name=""/>
        <p:cNvGrpSpPr/>
        <p:nvPr/>
      </p:nvGrpSpPr>
      <p:grpSpPr>
        <a:xfrm>
          <a:off x="0" y="0"/>
          <a:ext cx="0" cy="0"/>
          <a:chOff x="0" y="0"/>
          <a:chExt cx="0" cy="0"/>
        </a:xfrm>
      </p:grpSpPr>
      <p:sp>
        <p:nvSpPr>
          <p:cNvPr id="8" name="Figura a mano libera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p:txBody>
          <a:bodyPr rtlCol="0" anchor="ctr" anchorCtr="0"/>
          <a:lstStyle>
            <a:lvl1pPr>
              <a:defRPr lang="it-IT" b="0"/>
            </a:lvl1pPr>
          </a:lstStyle>
          <a:p>
            <a:pPr rtl="0"/>
            <a:r>
              <a:rPr lang="it-IT" noProof="0"/>
              <a:t>Fare clic per modificare lo stile del titolo dello schema</a:t>
            </a:r>
          </a:p>
        </p:txBody>
      </p:sp>
      <p:sp>
        <p:nvSpPr>
          <p:cNvPr id="4" name="Segnaposto contenuto 3"/>
          <p:cNvSpPr>
            <a:spLocks noGrp="1"/>
          </p:cNvSpPr>
          <p:nvPr>
            <p:ph sz="half" idx="2" hasCustomPrompt="1"/>
          </p:nvPr>
        </p:nvSpPr>
        <p:spPr>
          <a:xfrm>
            <a:off x="810001" y="2222287"/>
            <a:ext cx="10571998" cy="3638764"/>
          </a:xfrm>
        </p:spPr>
        <p:txBody>
          <a:bodyPr rtlCol="0">
            <a:normAutofit/>
          </a:bodyPr>
          <a:lstStyle>
            <a:lvl1pPr>
              <a:defRPr lang="it-IT" sz="2800"/>
            </a:lvl1pPr>
            <a:lvl2pPr>
              <a:defRPr lang="it-IT" sz="2800"/>
            </a:lvl2pPr>
            <a:lvl3pPr>
              <a:defRPr lang="it-IT" sz="2800"/>
            </a:lvl3pPr>
            <a:lvl4pPr>
              <a:defRPr lang="it-IT" sz="2800"/>
            </a:lvl4pPr>
            <a:lvl5pPr>
              <a:defRPr lang="it-IT" sz="28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3" name="Segnaposto data 2">
            <a:extLst>
              <a:ext uri="{FF2B5EF4-FFF2-40B4-BE49-F238E27FC236}">
                <a16:creationId xmlns:a16="http://schemas.microsoft.com/office/drawing/2014/main" id="{20466CE2-DFEE-46B8-AFB2-817272E3B703}"/>
              </a:ext>
            </a:extLst>
          </p:cNvPr>
          <p:cNvSpPr>
            <a:spLocks noGrp="1"/>
          </p:cNvSpPr>
          <p:nvPr>
            <p:ph type="dt" sz="half" idx="10"/>
          </p:nvPr>
        </p:nvSpPr>
        <p:spPr/>
        <p:txBody>
          <a:bodyPr rtlCol="0"/>
          <a:lstStyle>
            <a:defPPr>
              <a:defRPr lang="it-IT"/>
            </a:defPPr>
          </a:lstStyle>
          <a:p>
            <a:pPr rtl="0"/>
            <a:fld id="{57ACD640-FF0F-4169-8CF2-7CEEDD85C132}" type="datetime1">
              <a:rPr lang="it-IT" noProof="0" smtClean="0"/>
              <a:pPr rtl="0"/>
              <a:t>13/12/2023</a:t>
            </a:fld>
            <a:endParaRPr lang="it-IT" noProof="0"/>
          </a:p>
        </p:txBody>
      </p:sp>
      <p:sp>
        <p:nvSpPr>
          <p:cNvPr id="9" name="Segnaposto piè di pagina 8">
            <a:extLst>
              <a:ext uri="{FF2B5EF4-FFF2-40B4-BE49-F238E27FC236}">
                <a16:creationId xmlns:a16="http://schemas.microsoft.com/office/drawing/2014/main" id="{27E9A94A-136A-4208-8F98-012BDAC1A23C}"/>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10" name="Segnaposto numero diapositiva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panoramica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10000" y="4489884"/>
            <a:ext cx="10561418" cy="1426004"/>
          </a:xfrm>
        </p:spPr>
        <p:txBody>
          <a:bodyPr rtlCol="0" anchor="ctr" anchorCtr="0">
            <a:normAutofit/>
          </a:bodyPr>
          <a:lstStyle>
            <a:lvl1pPr algn="ctr">
              <a:defRPr lang="it-IT" sz="4000" b="0">
                <a:ln>
                  <a:noFill/>
                </a:ln>
                <a:solidFill>
                  <a:schemeClr val="tx1"/>
                </a:solidFill>
                <a:latin typeface="+mj-lt"/>
              </a:defRPr>
            </a:lvl1pPr>
          </a:lstStyle>
          <a:p>
            <a:pPr rtl="0"/>
            <a:r>
              <a:rPr lang="it-IT" noProof="0"/>
              <a:t>Fare clic per modificare lo stile del titolo dello schema</a:t>
            </a:r>
          </a:p>
        </p:txBody>
      </p:sp>
      <p:sp>
        <p:nvSpPr>
          <p:cNvPr id="9" name="Segnaposto contenuto 8">
            <a:extLst>
              <a:ext uri="{FF2B5EF4-FFF2-40B4-BE49-F238E27FC236}">
                <a16:creationId xmlns:a16="http://schemas.microsoft.com/office/drawing/2014/main" id="{EC1FEB3F-0898-4AE0-B8C4-970BF80A3766}"/>
              </a:ext>
            </a:extLst>
          </p:cNvPr>
          <p:cNvSpPr>
            <a:spLocks noGrp="1"/>
          </p:cNvSpPr>
          <p:nvPr>
            <p:ph sz="quarter" idx="14" hasCustomPrompt="1"/>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rtlCol="0"/>
          <a:lstStyle>
            <a:lvl1pPr>
              <a:defRPr lang="it-IT">
                <a:solidFill>
                  <a:schemeClr val="bg1"/>
                </a:solidFill>
              </a:defRPr>
            </a:lvl1pPr>
            <a:lvl2pPr>
              <a:defRPr lang="it-IT">
                <a:solidFill>
                  <a:schemeClr val="bg1"/>
                </a:solidFill>
              </a:defRPr>
            </a:lvl2pPr>
            <a:lvl3pPr>
              <a:defRPr lang="it-IT">
                <a:solidFill>
                  <a:schemeClr val="bg1"/>
                </a:solidFill>
              </a:defRPr>
            </a:lvl3pPr>
            <a:lvl4pPr>
              <a:defRPr lang="it-IT">
                <a:solidFill>
                  <a:schemeClr val="bg1"/>
                </a:solidFill>
              </a:defRPr>
            </a:lvl4pPr>
            <a:lvl5pPr>
              <a:defRPr lang="it-IT">
                <a:solidFill>
                  <a:schemeClr val="bg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3" name="Segnaposto data 2">
            <a:extLst>
              <a:ext uri="{FF2B5EF4-FFF2-40B4-BE49-F238E27FC236}">
                <a16:creationId xmlns:a16="http://schemas.microsoft.com/office/drawing/2014/main" id="{F1FE71A4-2AD7-44A1-9075-3AB1A226C1C2}"/>
              </a:ext>
            </a:extLst>
          </p:cNvPr>
          <p:cNvSpPr>
            <a:spLocks noGrp="1"/>
          </p:cNvSpPr>
          <p:nvPr>
            <p:ph type="dt" sz="half" idx="15"/>
          </p:nvPr>
        </p:nvSpPr>
        <p:spPr/>
        <p:txBody>
          <a:bodyPr rtlCol="0"/>
          <a:lstStyle>
            <a:defPPr>
              <a:defRPr lang="it-IT"/>
            </a:defPPr>
          </a:lstStyle>
          <a:p>
            <a:pPr rtl="0"/>
            <a:fld id="{52AB1910-83C8-4904-98DA-E61193F541FD}" type="datetime1">
              <a:rPr lang="it-IT" noProof="0" smtClean="0"/>
              <a:pPr rtl="0"/>
              <a:t>13/12/2023</a:t>
            </a:fld>
            <a:endParaRPr lang="it-IT" noProof="0"/>
          </a:p>
        </p:txBody>
      </p:sp>
      <p:sp>
        <p:nvSpPr>
          <p:cNvPr id="4" name="Segnaposto piè di pagina 3">
            <a:extLst>
              <a:ext uri="{FF2B5EF4-FFF2-40B4-BE49-F238E27FC236}">
                <a16:creationId xmlns:a16="http://schemas.microsoft.com/office/drawing/2014/main" id="{0F5F74D3-28C0-4AA1-8508-75D32DA3C2A0}"/>
              </a:ext>
            </a:extLst>
          </p:cNvPr>
          <p:cNvSpPr>
            <a:spLocks noGrp="1"/>
          </p:cNvSpPr>
          <p:nvPr>
            <p:ph type="ftr" sz="quarter" idx="16"/>
          </p:nvPr>
        </p:nvSpPr>
        <p:spPr/>
        <p:txBody>
          <a:bodyPr rtlCol="0"/>
          <a:lstStyle>
            <a:defPPr>
              <a:defRPr lang="it-IT"/>
            </a:defPPr>
          </a:lstStyle>
          <a:p>
            <a:pPr rtl="0"/>
            <a:r>
              <a:rPr lang="it-IT" noProof="0"/>
              <a:t>Valencia aprile 2023</a:t>
            </a:r>
          </a:p>
        </p:txBody>
      </p:sp>
      <p:sp>
        <p:nvSpPr>
          <p:cNvPr id="8" name="Segnaposto numero diapositiva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igura a mano libera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810000" y="447188"/>
            <a:ext cx="10571998" cy="970450"/>
          </a:xfrm>
        </p:spPr>
        <p:txBody>
          <a:bodyPr rtlCol="0" anchor="ctr" anchorCtr="0"/>
          <a:lstStyle>
            <a:lvl1pPr>
              <a:defRPr lang="it-IT" b="0"/>
            </a:lvl1pPr>
          </a:lstStyle>
          <a:p>
            <a:pPr rtl="0"/>
            <a:r>
              <a:rPr lang="it-IT" noProof="0"/>
              <a:t>Fare clic per modificare lo stile del titolo dello schema</a:t>
            </a:r>
          </a:p>
        </p:txBody>
      </p:sp>
      <p:sp>
        <p:nvSpPr>
          <p:cNvPr id="3" name="Segnaposto contenuto 2"/>
          <p:cNvSpPr>
            <a:spLocks noGrp="1"/>
          </p:cNvSpPr>
          <p:nvPr>
            <p:ph idx="1" hasCustomPrompt="1"/>
          </p:nvPr>
        </p:nvSpPr>
        <p:spPr>
          <a:xfrm>
            <a:off x="818712" y="2222287"/>
            <a:ext cx="10554574" cy="3636511"/>
          </a:xfrm>
        </p:spPr>
        <p:txBody>
          <a:bodyPr rtlCol="0"/>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2913A633-0BBE-491F-94FD-A319FC7D2B1A}"/>
              </a:ext>
            </a:extLst>
          </p:cNvPr>
          <p:cNvSpPr>
            <a:spLocks noGrp="1"/>
          </p:cNvSpPr>
          <p:nvPr>
            <p:ph type="dt" sz="half" idx="10"/>
          </p:nvPr>
        </p:nvSpPr>
        <p:spPr/>
        <p:txBody>
          <a:bodyPr rtlCol="0"/>
          <a:lstStyle>
            <a:defPPr>
              <a:defRPr lang="it-IT"/>
            </a:defPPr>
          </a:lstStyle>
          <a:p>
            <a:pPr rtl="0"/>
            <a:fld id="{14D7776E-B992-4BB9-96C6-F123C887F3E7}" type="datetime1">
              <a:rPr lang="it-IT" noProof="0" smtClean="0"/>
              <a:pPr rtl="0"/>
              <a:t>13/12/2023</a:t>
            </a:fld>
            <a:endParaRPr lang="it-IT" noProof="0"/>
          </a:p>
        </p:txBody>
      </p:sp>
      <p:sp>
        <p:nvSpPr>
          <p:cNvPr id="8" name="Segnaposto piè di pagina 7">
            <a:extLst>
              <a:ext uri="{FF2B5EF4-FFF2-40B4-BE49-F238E27FC236}">
                <a16:creationId xmlns:a16="http://schemas.microsoft.com/office/drawing/2014/main" id="{9916FEDE-3F7F-4F2C-A341-BDA56AA7C2AC}"/>
              </a:ext>
            </a:extLst>
          </p:cNvPr>
          <p:cNvSpPr>
            <a:spLocks noGrp="1"/>
          </p:cNvSpPr>
          <p:nvPr>
            <p:ph type="ftr" sz="quarter" idx="11"/>
          </p:nvPr>
        </p:nvSpPr>
        <p:spPr/>
        <p:txBody>
          <a:bodyPr rtlCol="0"/>
          <a:lstStyle>
            <a:defPPr>
              <a:defRPr lang="it-IT"/>
            </a:defPPr>
          </a:lstStyle>
          <a:p>
            <a:pPr rtl="0"/>
            <a:r>
              <a:rPr lang="it-IT" noProof="0"/>
              <a:t>Valencia aprile 2023</a:t>
            </a:r>
          </a:p>
        </p:txBody>
      </p:sp>
      <p:sp>
        <p:nvSpPr>
          <p:cNvPr id="9" name="Segnaposto numero diapositiva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rtlCol="0"/>
          <a:lstStyle>
            <a:defPPr>
              <a:defRPr lang="it-IT"/>
            </a:def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defPPr>
              <a:defRPr lang="it-IT"/>
            </a:defPPr>
          </a:lstStyle>
          <a:p>
            <a:pPr rtl="0"/>
            <a:r>
              <a:rPr lang="it-IT" noProof="0"/>
              <a:t>Fare clic per modificare lo stile del titolo</a:t>
            </a:r>
          </a:p>
        </p:txBody>
      </p:sp>
      <p:sp>
        <p:nvSpPr>
          <p:cNvPr id="3" name="Segnaposto testo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defPPr>
              <a:defRPr lang="it-IT"/>
            </a:def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lang="it-IT" sz="900">
                <a:solidFill>
                  <a:schemeClr val="tx1"/>
                </a:solidFill>
              </a:defRPr>
            </a:lvl1pPr>
          </a:lstStyle>
          <a:p>
            <a:pPr rtl="0"/>
            <a:r>
              <a:rPr lang="it-IT" noProof="0"/>
              <a:t>Valencia aprile 2023</a:t>
            </a:r>
          </a:p>
        </p:txBody>
      </p:sp>
      <p:sp>
        <p:nvSpPr>
          <p:cNvPr id="4" name="Segnaposto data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lang="it-IT" sz="900">
                <a:solidFill>
                  <a:schemeClr val="tx1"/>
                </a:solidFill>
              </a:defRPr>
            </a:lvl1pPr>
          </a:lstStyle>
          <a:p>
            <a:pPr rtl="0"/>
            <a:fld id="{3EC3D549-5F5A-4D44-AF18-BBBFA28C9494}" type="datetime1">
              <a:rPr lang="it-IT" noProof="0" smtClean="0"/>
              <a:pPr rtl="0"/>
              <a:t>13/12/2023</a:t>
            </a:fld>
            <a:endParaRPr lang="it-IT" noProof="0"/>
          </a:p>
        </p:txBody>
      </p:sp>
      <p:sp>
        <p:nvSpPr>
          <p:cNvPr id="6" name="Segnaposto numero diapositiva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lang="it-IT" sz="2000">
                <a:solidFill>
                  <a:schemeClr val="accent1"/>
                </a:solidFill>
              </a:defRPr>
            </a:lvl1pPr>
          </a:lstStyle>
          <a:p>
            <a:pPr rtl="0"/>
            <a:fld id="{A4942799-31AF-4FF8-9D79-C1A3E01FB207}" type="slidenum">
              <a:rPr lang="it-IT" noProof="0" smtClean="0"/>
              <a:pPr rtl="0"/>
              <a:t>‹N›</a:t>
            </a:fld>
            <a:endParaRPr lang="it-IT" noProof="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hf sldNum="0" hdr="0" ftr="0" dt="0"/>
  <p:txStyles>
    <p:titleStyle>
      <a:lvl1pPr algn="l" defTabSz="457200" rtl="0" eaLnBrk="1" latinLnBrk="0" hangingPunct="1">
        <a:spcBef>
          <a:spcPct val="0"/>
        </a:spcBef>
        <a:buNone/>
        <a:defRPr lang="it-IT" sz="4000" b="0" kern="1200">
          <a:solidFill>
            <a:schemeClr val="bg1"/>
          </a:solidFill>
          <a:latin typeface="+mj-lt"/>
          <a:ea typeface="+mj-ea"/>
          <a:cs typeface="+mj-cs"/>
        </a:defRPr>
      </a:lvl1pPr>
      <a:lvl2pPr eaLnBrk="1" hangingPunct="1">
        <a:defRPr lang="it-IT">
          <a:solidFill>
            <a:schemeClr val="tx2"/>
          </a:solidFill>
        </a:defRPr>
      </a:lvl2pPr>
      <a:lvl3pPr eaLnBrk="1" hangingPunct="1">
        <a:defRPr lang="it-IT">
          <a:solidFill>
            <a:schemeClr val="tx2"/>
          </a:solidFill>
        </a:defRPr>
      </a:lvl3pPr>
      <a:lvl4pPr eaLnBrk="1" hangingPunct="1">
        <a:defRPr lang="it-IT">
          <a:solidFill>
            <a:schemeClr val="tx2"/>
          </a:solidFill>
        </a:defRPr>
      </a:lvl4pPr>
      <a:lvl5pPr eaLnBrk="1" hangingPunct="1">
        <a:defRPr lang="it-IT">
          <a:solidFill>
            <a:schemeClr val="tx2"/>
          </a:solidFill>
        </a:defRPr>
      </a:lvl5pPr>
      <a:lvl6pPr eaLnBrk="1" hangingPunct="1">
        <a:defRPr lang="it-IT">
          <a:solidFill>
            <a:schemeClr val="tx2"/>
          </a:solidFill>
        </a:defRPr>
      </a:lvl6pPr>
      <a:lvl7pPr eaLnBrk="1" hangingPunct="1">
        <a:defRPr lang="it-IT">
          <a:solidFill>
            <a:schemeClr val="tx2"/>
          </a:solidFill>
        </a:defRPr>
      </a:lvl7pPr>
      <a:lvl8pPr eaLnBrk="1" hangingPunct="1">
        <a:defRPr lang="it-IT">
          <a:solidFill>
            <a:schemeClr val="tx2"/>
          </a:solidFill>
        </a:defRPr>
      </a:lvl8pPr>
      <a:lvl9pPr eaLnBrk="1" hangingPunct="1">
        <a:defRPr lang="it-IT">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lang="it-IT"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lang="it-IT"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lang="it-IT"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lang="it-IT"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lang="it-IT"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lang="it-IT"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lang="it-IT"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lang="it-IT"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lang="it-IT" sz="1200" kern="1200">
          <a:solidFill>
            <a:schemeClr val="tx1"/>
          </a:solidFill>
          <a:latin typeface="+mn-lt"/>
          <a:ea typeface="+mn-ea"/>
          <a:cs typeface="+mn-cs"/>
        </a:defRPr>
      </a:lvl9pPr>
    </p:bodyStyle>
    <p:otherStyle>
      <a:defPPr>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2D37BC-7D91-4F83-845D-70080D7DD6FC}"/>
              </a:ext>
            </a:extLst>
          </p:cNvPr>
          <p:cNvSpPr>
            <a:spLocks noGrp="1"/>
          </p:cNvSpPr>
          <p:nvPr>
            <p:ph type="ctrTitle"/>
          </p:nvPr>
        </p:nvSpPr>
        <p:spPr bwMode="black"/>
        <p:txBody>
          <a:bodyPr rtlCol="0">
            <a:normAutofit fontScale="90000"/>
          </a:bodyPr>
          <a:lstStyle>
            <a:defPPr>
              <a:defRPr lang="it-IT"/>
            </a:defPPr>
          </a:lstStyle>
          <a:p>
            <a:pPr rtl="0"/>
            <a:r>
              <a:rPr lang="it-IT" sz="8000" dirty="0">
                <a:latin typeface="Century Gothic" panose="020B0502020202020204" pitchFamily="34" charset="0"/>
                <a:ea typeface="Cambria" panose="02040503050406030204" pitchFamily="18" charset="0"/>
              </a:rPr>
              <a:t>La presenza di Maria nell’età contemporanea</a:t>
            </a:r>
            <a:br>
              <a:rPr lang="it-IT" b="0" dirty="0"/>
            </a:br>
            <a:endParaRPr lang="it-IT" b="0" dirty="0"/>
          </a:p>
        </p:txBody>
      </p:sp>
      <p:sp>
        <p:nvSpPr>
          <p:cNvPr id="5" name="Sottotitolo 4">
            <a:extLst>
              <a:ext uri="{FF2B5EF4-FFF2-40B4-BE49-F238E27FC236}">
                <a16:creationId xmlns:a16="http://schemas.microsoft.com/office/drawing/2014/main" id="{5D148AE3-EFD3-B1E9-B1E6-F239359FA35D}"/>
              </a:ext>
            </a:extLst>
          </p:cNvPr>
          <p:cNvSpPr>
            <a:spLocks noGrp="1"/>
          </p:cNvSpPr>
          <p:nvPr>
            <p:ph type="subTitle" idx="1"/>
          </p:nvPr>
        </p:nvSpPr>
        <p:spPr/>
        <p:txBody>
          <a:bodyPr/>
          <a:lstStyle/>
          <a:p>
            <a:r>
              <a:rPr lang="it-IT" sz="3200" dirty="0">
                <a:solidFill>
                  <a:srgbClr val="C00000"/>
                </a:solidFill>
              </a:rPr>
              <a:t>Il XX e il XXI secolo</a:t>
            </a:r>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364C65-3C32-6585-85F2-8CF043119F3B}"/>
              </a:ext>
            </a:extLst>
          </p:cNvPr>
          <p:cNvSpPr>
            <a:spLocks noGrp="1"/>
          </p:cNvSpPr>
          <p:nvPr>
            <p:ph type="title"/>
          </p:nvPr>
        </p:nvSpPr>
        <p:spPr>
          <a:xfrm>
            <a:off x="810001" y="692727"/>
            <a:ext cx="10571998" cy="891165"/>
          </a:xfrm>
        </p:spPr>
        <p:txBody>
          <a:bodyPr/>
          <a:lstStyle/>
          <a:p>
            <a:r>
              <a:rPr lang="it-IT" sz="3600" dirty="0">
                <a:latin typeface="Century Gothic" panose="020B0502020202020204" pitchFamily="34" charset="0"/>
                <a:ea typeface="Cambria" panose="02040503050406030204" pitchFamily="18" charset="0"/>
              </a:rPr>
              <a:t>Maria e gli sposi</a:t>
            </a:r>
            <a:br>
              <a:rPr lang="it-IT" dirty="0">
                <a:latin typeface="Century Gothic" panose="020B0502020202020204" pitchFamily="34" charset="0"/>
                <a:ea typeface="Cambria" panose="02040503050406030204" pitchFamily="18" charset="0"/>
              </a:rPr>
            </a:br>
            <a:r>
              <a:rPr lang="it-IT" b="1" dirty="0">
                <a:latin typeface="Century Gothic" panose="020B0502020202020204" pitchFamily="34" charset="0"/>
                <a:ea typeface="Cambria" panose="02040503050406030204" pitchFamily="18" charset="0"/>
              </a:rPr>
              <a:t>Gli </a:t>
            </a:r>
            <a:r>
              <a:rPr lang="it-IT" b="1" i="1" dirty="0" err="1">
                <a:latin typeface="Century Gothic" panose="020B0502020202020204" pitchFamily="34" charset="0"/>
                <a:ea typeface="Cambria" panose="02040503050406030204" pitchFamily="18" charset="0"/>
              </a:rPr>
              <a:t>Hogares</a:t>
            </a:r>
            <a:r>
              <a:rPr lang="it-IT" b="1" i="1" dirty="0">
                <a:latin typeface="Century Gothic" panose="020B0502020202020204" pitchFamily="34" charset="0"/>
                <a:ea typeface="Cambria" panose="02040503050406030204" pitchFamily="18" charset="0"/>
              </a:rPr>
              <a:t> de santa María</a:t>
            </a:r>
            <a:br>
              <a:rPr lang="it-IT" dirty="0"/>
            </a:br>
            <a:endParaRPr lang="it-IT" dirty="0"/>
          </a:p>
        </p:txBody>
      </p:sp>
      <p:sp>
        <p:nvSpPr>
          <p:cNvPr id="4" name="Segnaposto contenuto 3">
            <a:extLst>
              <a:ext uri="{FF2B5EF4-FFF2-40B4-BE49-F238E27FC236}">
                <a16:creationId xmlns:a16="http://schemas.microsoft.com/office/drawing/2014/main" id="{1EBE2365-1210-2E39-02D6-C6E3975E8945}"/>
              </a:ext>
            </a:extLst>
          </p:cNvPr>
          <p:cNvSpPr>
            <a:spLocks noGrp="1"/>
          </p:cNvSpPr>
          <p:nvPr>
            <p:ph sz="half" idx="2"/>
          </p:nvPr>
        </p:nvSpPr>
        <p:spPr>
          <a:xfrm>
            <a:off x="5292436" y="2355272"/>
            <a:ext cx="6380507" cy="4379839"/>
          </a:xfrm>
        </p:spPr>
        <p:txBody>
          <a:bodyPr/>
          <a:lstStyle/>
          <a:p>
            <a:pPr marL="0" indent="0" algn="r">
              <a:buNone/>
            </a:pPr>
            <a:r>
              <a:rPr lang="it-IT" sz="2800" dirty="0">
                <a:solidFill>
                  <a:srgbClr val="C00000"/>
                </a:solidFill>
                <a:latin typeface="Century Gothic" panose="020B0502020202020204" pitchFamily="34" charset="0"/>
                <a:ea typeface="Cambria" panose="02040503050406030204" pitchFamily="18" charset="0"/>
              </a:rPr>
              <a:t>Gli </a:t>
            </a:r>
            <a:r>
              <a:rPr lang="it-IT" sz="2800" i="1" dirty="0" err="1">
                <a:solidFill>
                  <a:srgbClr val="C00000"/>
                </a:solidFill>
                <a:latin typeface="Century Gothic" panose="020B0502020202020204" pitchFamily="34" charset="0"/>
                <a:ea typeface="Cambria" panose="02040503050406030204" pitchFamily="18" charset="0"/>
              </a:rPr>
              <a:t>Hogares</a:t>
            </a:r>
            <a:r>
              <a:rPr lang="it-IT" sz="2800" i="1" dirty="0">
                <a:solidFill>
                  <a:srgbClr val="C00000"/>
                </a:solidFill>
                <a:latin typeface="Century Gothic" panose="020B0502020202020204" pitchFamily="34" charset="0"/>
                <a:ea typeface="Cambria" panose="02040503050406030204" pitchFamily="18" charset="0"/>
              </a:rPr>
              <a:t> de santa María </a:t>
            </a:r>
            <a:r>
              <a:rPr lang="it-IT" sz="2800" dirty="0">
                <a:solidFill>
                  <a:srgbClr val="C00000"/>
                </a:solidFill>
                <a:latin typeface="Century Gothic" panose="020B0502020202020204" pitchFamily="34" charset="0"/>
                <a:ea typeface="Cambria" panose="02040503050406030204" pitchFamily="18" charset="0"/>
              </a:rPr>
              <a:t>(1965), sull’esempio della «</a:t>
            </a:r>
            <a:r>
              <a:rPr lang="it-IT" sz="2800" b="1" dirty="0">
                <a:solidFill>
                  <a:srgbClr val="C00000"/>
                </a:solidFill>
                <a:latin typeface="Century Gothic" panose="020B0502020202020204" pitchFamily="34" charset="0"/>
                <a:ea typeface="Cambria" panose="02040503050406030204" pitchFamily="18" charset="0"/>
              </a:rPr>
              <a:t>famiglia di Nazaret</a:t>
            </a:r>
            <a:r>
              <a:rPr lang="it-IT" sz="2800" dirty="0">
                <a:solidFill>
                  <a:srgbClr val="C00000"/>
                </a:solidFill>
                <a:latin typeface="Century Gothic" panose="020B0502020202020204" pitchFamily="34" charset="0"/>
                <a:ea typeface="Cambria" panose="02040503050406030204" pitchFamily="18" charset="0"/>
              </a:rPr>
              <a:t>, promuovono famiglie nelle quali regni la carità e la gioia, austere nello stile di vita, generose nella maternità, distaccate dai beni materiali».</a:t>
            </a:r>
          </a:p>
          <a:p>
            <a:endParaRPr lang="it-IT" dirty="0"/>
          </a:p>
        </p:txBody>
      </p:sp>
      <p:pic>
        <p:nvPicPr>
          <p:cNvPr id="7" name="Immagine 6">
            <a:extLst>
              <a:ext uri="{FF2B5EF4-FFF2-40B4-BE49-F238E27FC236}">
                <a16:creationId xmlns:a16="http://schemas.microsoft.com/office/drawing/2014/main" id="{4532D740-3243-0AD5-3545-099DBD16CC59}"/>
              </a:ext>
            </a:extLst>
          </p:cNvPr>
          <p:cNvPicPr>
            <a:picLocks noChangeAspect="1"/>
          </p:cNvPicPr>
          <p:nvPr/>
        </p:nvPicPr>
        <p:blipFill>
          <a:blip r:embed="rId2"/>
          <a:stretch>
            <a:fillRect/>
          </a:stretch>
        </p:blipFill>
        <p:spPr>
          <a:xfrm>
            <a:off x="677090" y="2241971"/>
            <a:ext cx="3377477" cy="4493141"/>
          </a:xfrm>
          <a:prstGeom prst="rect">
            <a:avLst/>
          </a:prstGeom>
        </p:spPr>
      </p:pic>
    </p:spTree>
    <p:extLst>
      <p:ext uri="{BB962C8B-B14F-4D97-AF65-F5344CB8AC3E}">
        <p14:creationId xmlns:p14="http://schemas.microsoft.com/office/powerpoint/2010/main" val="13597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63FF28-EDA9-498B-BF3A-243D718DD7DF}"/>
              </a:ext>
            </a:extLst>
          </p:cNvPr>
          <p:cNvSpPr>
            <a:spLocks noGrp="1"/>
          </p:cNvSpPr>
          <p:nvPr>
            <p:ph type="title"/>
          </p:nvPr>
        </p:nvSpPr>
        <p:spPr>
          <a:xfrm>
            <a:off x="6632696" y="215154"/>
            <a:ext cx="5114017" cy="1428690"/>
          </a:xfrm>
        </p:spPr>
        <p:txBody>
          <a:bodyPr rtlCol="0">
            <a:normAutofit fontScale="90000"/>
          </a:bodyPr>
          <a:lstStyle>
            <a:defPPr>
              <a:defRPr lang="it-IT"/>
            </a:defPPr>
          </a:lstStyle>
          <a:p>
            <a:pPr rtl="0"/>
            <a:r>
              <a:rPr lang="it-IT" sz="3600" dirty="0">
                <a:latin typeface="Century Gothic" panose="020B0502020202020204" pitchFamily="34" charset="0"/>
                <a:ea typeface="Cambria" panose="02040503050406030204" pitchFamily="18" charset="0"/>
              </a:rPr>
              <a:t>La </a:t>
            </a:r>
            <a:r>
              <a:rPr lang="it-IT" sz="3600" i="1" dirty="0">
                <a:latin typeface="Century Gothic" panose="020B0502020202020204" pitchFamily="34" charset="0"/>
                <a:ea typeface="Cambria" panose="02040503050406030204" pitchFamily="18" charset="0"/>
              </a:rPr>
              <a:t>Regina </a:t>
            </a:r>
            <a:r>
              <a:rPr lang="it-IT" sz="3600" i="1" dirty="0" err="1">
                <a:latin typeface="Century Gothic" panose="020B0502020202020204" pitchFamily="34" charset="0"/>
                <a:ea typeface="Cambria" panose="02040503050406030204" pitchFamily="18" charset="0"/>
              </a:rPr>
              <a:t>familiae</a:t>
            </a:r>
            <a:r>
              <a:rPr lang="it-IT" sz="3600" dirty="0">
                <a:latin typeface="Century Gothic" panose="020B0502020202020204" pitchFamily="34" charset="0"/>
                <a:ea typeface="Cambria" panose="02040503050406030204" pitchFamily="18" charset="0"/>
              </a:rPr>
              <a:t>, custode della verità sulla famiglia</a:t>
            </a:r>
          </a:p>
        </p:txBody>
      </p:sp>
      <p:pic>
        <p:nvPicPr>
          <p:cNvPr id="9" name="Immagine 8">
            <a:extLst>
              <a:ext uri="{FF2B5EF4-FFF2-40B4-BE49-F238E27FC236}">
                <a16:creationId xmlns:a16="http://schemas.microsoft.com/office/drawing/2014/main" id="{DB6DE743-FA4E-AC40-AB72-584E5D278C4C}"/>
              </a:ext>
            </a:extLst>
          </p:cNvPr>
          <p:cNvPicPr>
            <a:picLocks noChangeAspect="1"/>
          </p:cNvPicPr>
          <p:nvPr/>
        </p:nvPicPr>
        <p:blipFill>
          <a:blip r:embed="rId3"/>
          <a:stretch>
            <a:fillRect/>
          </a:stretch>
        </p:blipFill>
        <p:spPr>
          <a:xfrm>
            <a:off x="779157" y="762000"/>
            <a:ext cx="3714128" cy="5683541"/>
          </a:xfrm>
          <a:prstGeom prst="rect">
            <a:avLst/>
          </a:prstGeom>
        </p:spPr>
      </p:pic>
      <p:sp>
        <p:nvSpPr>
          <p:cNvPr id="11" name="Segnaposto contenuto 10">
            <a:extLst>
              <a:ext uri="{FF2B5EF4-FFF2-40B4-BE49-F238E27FC236}">
                <a16:creationId xmlns:a16="http://schemas.microsoft.com/office/drawing/2014/main" id="{1E793073-8591-8AF3-7F34-9EB3202B33CA}"/>
              </a:ext>
            </a:extLst>
          </p:cNvPr>
          <p:cNvSpPr>
            <a:spLocks noGrp="1"/>
          </p:cNvSpPr>
          <p:nvPr>
            <p:ph sz="half" idx="1"/>
          </p:nvPr>
        </p:nvSpPr>
        <p:spPr>
          <a:xfrm>
            <a:off x="6206835" y="2299854"/>
            <a:ext cx="5846619" cy="4145688"/>
          </a:xfrm>
        </p:spPr>
        <p:txBody>
          <a:bodyPr>
            <a:normAutofit lnSpcReduction="10000"/>
          </a:bodyPr>
          <a:lstStyle/>
          <a:p>
            <a:pPr marL="0" indent="0" algn="r">
              <a:buNone/>
            </a:pPr>
            <a:r>
              <a:rPr lang="it-IT" sz="2800" dirty="0">
                <a:solidFill>
                  <a:srgbClr val="C00000"/>
                </a:solidFill>
                <a:effectLst/>
                <a:ea typeface="Cambria" panose="02040503050406030204" pitchFamily="18" charset="0"/>
              </a:rPr>
              <a:t>S. Giovanni Paolo II (1995): «Maria, </a:t>
            </a:r>
            <a:r>
              <a:rPr lang="it-IT" sz="2800" i="1" dirty="0">
                <a:solidFill>
                  <a:srgbClr val="C00000"/>
                </a:solidFill>
                <a:effectLst/>
                <a:ea typeface="Cambria" panose="02040503050406030204" pitchFamily="18" charset="0"/>
              </a:rPr>
              <a:t>Regina della famiglia, </a:t>
            </a:r>
            <a:r>
              <a:rPr lang="it-IT" sz="2800" dirty="0">
                <a:solidFill>
                  <a:srgbClr val="C00000"/>
                </a:solidFill>
                <a:effectLst/>
                <a:ea typeface="Cambria" panose="02040503050406030204" pitchFamily="18" charset="0"/>
              </a:rPr>
              <a:t>titolo col quale potremo d'ora in poi invocarla nelle Litanie lauretane, aiuti le famiglie dei credenti a rispondere sempre fedelmente alla loro vocazione così che possano essere autentiche "chiese domestiche"».</a:t>
            </a:r>
            <a:endParaRPr lang="it-IT" dirty="0">
              <a:solidFill>
                <a:srgbClr val="C00000"/>
              </a:solidFill>
            </a:endParaRPr>
          </a:p>
          <a:p>
            <a:pPr marL="0" indent="0">
              <a:buNone/>
            </a:pPr>
            <a:endParaRPr lang="it-IT" dirty="0"/>
          </a:p>
        </p:txBody>
      </p:sp>
    </p:spTree>
    <p:extLst>
      <p:ext uri="{BB962C8B-B14F-4D97-AF65-F5344CB8AC3E}">
        <p14:creationId xmlns:p14="http://schemas.microsoft.com/office/powerpoint/2010/main" val="337891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6B58F-1CF7-41B5-BF70-710D7AC7941C}"/>
              </a:ext>
            </a:extLst>
          </p:cNvPr>
          <p:cNvSpPr>
            <a:spLocks noGrp="1"/>
          </p:cNvSpPr>
          <p:nvPr>
            <p:ph type="title"/>
          </p:nvPr>
        </p:nvSpPr>
        <p:spPr>
          <a:xfrm>
            <a:off x="810001" y="488752"/>
            <a:ext cx="10571998" cy="970450"/>
          </a:xfrm>
        </p:spPr>
        <p:txBody>
          <a:bodyPr rtlCol="0"/>
          <a:lstStyle>
            <a:defPPr>
              <a:defRPr lang="it-IT"/>
            </a:defPPr>
          </a:lstStyle>
          <a:p>
            <a:pPr algn="r" rtl="0"/>
            <a:r>
              <a:rPr lang="it-IT" sz="3600" dirty="0">
                <a:latin typeface="Century Gothic" panose="020B0502020202020204" pitchFamily="34" charset="0"/>
                <a:ea typeface="Cambria" panose="02040503050406030204" pitchFamily="18" charset="0"/>
              </a:rPr>
              <a:t>Maria e gli sposi. </a:t>
            </a:r>
            <a:br>
              <a:rPr lang="it-IT" sz="3600"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La testimonianza degli sposi santi</a:t>
            </a:r>
            <a:br>
              <a:rPr lang="it-IT" dirty="0"/>
            </a:br>
            <a:endParaRPr lang="it-IT" sz="2200" dirty="0"/>
          </a:p>
        </p:txBody>
      </p:sp>
      <p:sp>
        <p:nvSpPr>
          <p:cNvPr id="3" name="Segnaposto contenuto 2">
            <a:extLst>
              <a:ext uri="{FF2B5EF4-FFF2-40B4-BE49-F238E27FC236}">
                <a16:creationId xmlns:a16="http://schemas.microsoft.com/office/drawing/2014/main" id="{F3FF1311-DD92-45BA-B10F-C1A324C27B55}"/>
              </a:ext>
            </a:extLst>
          </p:cNvPr>
          <p:cNvSpPr>
            <a:spLocks noGrp="1"/>
          </p:cNvSpPr>
          <p:nvPr>
            <p:ph sz="half" idx="4294967295"/>
          </p:nvPr>
        </p:nvSpPr>
        <p:spPr>
          <a:xfrm>
            <a:off x="212589" y="2525486"/>
            <a:ext cx="5273811" cy="4180114"/>
          </a:xfrm>
        </p:spPr>
        <p:txBody>
          <a:bodyPr rtlCol="0">
            <a:normAutofit fontScale="62500" lnSpcReduction="20000"/>
          </a:bodyPr>
          <a:lstStyle>
            <a:defPPr>
              <a:defRPr lang="it-IT"/>
            </a:defPPr>
          </a:lstStyle>
          <a:p>
            <a:pPr marL="0" indent="0" algn="just">
              <a:lnSpc>
                <a:spcPct val="120000"/>
              </a:lnSpc>
              <a:buNone/>
            </a:pPr>
            <a:r>
              <a:rPr lang="it-IT" sz="3400" dirty="0">
                <a:solidFill>
                  <a:srgbClr val="C00000"/>
                </a:solidFill>
                <a:latin typeface="Century Gothic" panose="020B0502020202020204" pitchFamily="34" charset="0"/>
              </a:rPr>
              <a:t>Santa </a:t>
            </a:r>
            <a:r>
              <a:rPr lang="it-IT" sz="3400" b="1" dirty="0">
                <a:solidFill>
                  <a:srgbClr val="C00000"/>
                </a:solidFill>
                <a:latin typeface="Century Gothic" panose="020B0502020202020204" pitchFamily="34" charset="0"/>
              </a:rPr>
              <a:t>Zelia Martin</a:t>
            </a:r>
            <a:r>
              <a:rPr lang="it-IT" sz="3400" dirty="0">
                <a:solidFill>
                  <a:srgbClr val="C00000"/>
                </a:solidFill>
                <a:latin typeface="Century Gothic" panose="020B0502020202020204" pitchFamily="34" charset="0"/>
              </a:rPr>
              <a:t>, lettera alla figlia Paolina del 1877:</a:t>
            </a:r>
          </a:p>
          <a:p>
            <a:pPr marL="0" indent="0" algn="just">
              <a:lnSpc>
                <a:spcPct val="120000"/>
              </a:lnSpc>
              <a:buNone/>
            </a:pPr>
            <a:r>
              <a:rPr lang="it-IT" sz="3400" dirty="0">
                <a:solidFill>
                  <a:srgbClr val="C00000"/>
                </a:solidFill>
                <a:latin typeface="Century Gothic" panose="020B0502020202020204" pitchFamily="34" charset="0"/>
              </a:rPr>
              <a:t>«La santa Vergine ha detto a tutte noi come a Bernardetta: “Vi renderò felici non in questo mondo, ma nell’altro”. Perciò non sperare molte gioie sulla terra, avresti troppe delusioni (…) Prega con fede la </a:t>
            </a:r>
            <a:r>
              <a:rPr lang="it-IT" sz="3400" b="1" dirty="0">
                <a:solidFill>
                  <a:srgbClr val="C00000"/>
                </a:solidFill>
                <a:latin typeface="Century Gothic" panose="020B0502020202020204" pitchFamily="34" charset="0"/>
              </a:rPr>
              <a:t>Madre delle Misericordie</a:t>
            </a:r>
            <a:r>
              <a:rPr lang="it-IT" sz="3400" dirty="0">
                <a:solidFill>
                  <a:srgbClr val="C00000"/>
                </a:solidFill>
                <a:latin typeface="Century Gothic" panose="020B0502020202020204" pitchFamily="34" charset="0"/>
              </a:rPr>
              <a:t>, che verrà in nostro soccorso, con la bontà e con la dolcezza della più tenera madre».</a:t>
            </a:r>
          </a:p>
          <a:p>
            <a:pPr marL="0" indent="0" rtl="0">
              <a:buNone/>
            </a:pPr>
            <a:endParaRPr lang="it-IT" dirty="0"/>
          </a:p>
        </p:txBody>
      </p:sp>
      <p:pic>
        <p:nvPicPr>
          <p:cNvPr id="8" name="Immagine 7">
            <a:extLst>
              <a:ext uri="{FF2B5EF4-FFF2-40B4-BE49-F238E27FC236}">
                <a16:creationId xmlns:a16="http://schemas.microsoft.com/office/drawing/2014/main" id="{10EC8FC9-7C74-544B-E9E8-A345EA2B28CF}"/>
              </a:ext>
            </a:extLst>
          </p:cNvPr>
          <p:cNvPicPr>
            <a:picLocks noChangeAspect="1"/>
          </p:cNvPicPr>
          <p:nvPr/>
        </p:nvPicPr>
        <p:blipFill>
          <a:blip r:embed="rId3"/>
          <a:stretch>
            <a:fillRect/>
          </a:stretch>
        </p:blipFill>
        <p:spPr>
          <a:xfrm>
            <a:off x="5648432" y="2656114"/>
            <a:ext cx="6330979" cy="3119526"/>
          </a:xfrm>
          <a:prstGeom prst="rect">
            <a:avLst/>
          </a:prstGeom>
        </p:spPr>
      </p:pic>
    </p:spTree>
    <p:extLst>
      <p:ext uri="{BB962C8B-B14F-4D97-AF65-F5344CB8AC3E}">
        <p14:creationId xmlns:p14="http://schemas.microsoft.com/office/powerpoint/2010/main" val="213104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6B58F-1CF7-41B5-BF70-710D7AC7941C}"/>
              </a:ext>
            </a:extLst>
          </p:cNvPr>
          <p:cNvSpPr>
            <a:spLocks noGrp="1"/>
          </p:cNvSpPr>
          <p:nvPr>
            <p:ph type="title"/>
          </p:nvPr>
        </p:nvSpPr>
        <p:spPr/>
        <p:txBody>
          <a:bodyPr rtlCol="0"/>
          <a:lstStyle>
            <a:defPPr>
              <a:defRPr lang="it-IT"/>
            </a:defPPr>
          </a:lstStyle>
          <a:p>
            <a:pPr algn="r" rtl="0"/>
            <a:r>
              <a:rPr lang="it-IT" sz="3600" dirty="0">
                <a:latin typeface="Century Gothic" panose="020B0502020202020204" pitchFamily="34" charset="0"/>
                <a:ea typeface="Cambria" panose="02040503050406030204" pitchFamily="18" charset="0"/>
              </a:rPr>
              <a:t>Maria e gli sposi. </a:t>
            </a:r>
            <a:br>
              <a:rPr lang="it-IT" sz="3600"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La testimonianza degli sposi santi</a:t>
            </a:r>
            <a:br>
              <a:rPr lang="it-IT" dirty="0"/>
            </a:br>
            <a:endParaRPr lang="it-IT" sz="2200" dirty="0"/>
          </a:p>
        </p:txBody>
      </p:sp>
      <p:sp>
        <p:nvSpPr>
          <p:cNvPr id="3" name="Segnaposto contenuto 2">
            <a:extLst>
              <a:ext uri="{FF2B5EF4-FFF2-40B4-BE49-F238E27FC236}">
                <a16:creationId xmlns:a16="http://schemas.microsoft.com/office/drawing/2014/main" id="{F3FF1311-DD92-45BA-B10F-C1A324C27B55}"/>
              </a:ext>
            </a:extLst>
          </p:cNvPr>
          <p:cNvSpPr>
            <a:spLocks noGrp="1"/>
          </p:cNvSpPr>
          <p:nvPr>
            <p:ph sz="half" idx="4294967295"/>
          </p:nvPr>
        </p:nvSpPr>
        <p:spPr>
          <a:xfrm>
            <a:off x="212589" y="2438400"/>
            <a:ext cx="6144668" cy="4267200"/>
          </a:xfrm>
        </p:spPr>
        <p:txBody>
          <a:bodyPr rtlCol="0">
            <a:normAutofit fontScale="62500" lnSpcReduction="20000"/>
          </a:bodyPr>
          <a:lstStyle>
            <a:defPPr>
              <a:defRPr lang="it-IT"/>
            </a:defPPr>
          </a:lstStyle>
          <a:p>
            <a:pPr marL="0" indent="0">
              <a:buNone/>
            </a:pPr>
            <a:r>
              <a:rPr lang="it-IT" sz="2800" dirty="0">
                <a:solidFill>
                  <a:srgbClr val="C00000"/>
                </a:solidFill>
                <a:latin typeface="Century Gothic" panose="020B0502020202020204" pitchFamily="34" charset="0"/>
                <a:ea typeface="Cambria" panose="02040503050406030204" pitchFamily="18" charset="0"/>
              </a:rPr>
              <a:t>Beata </a:t>
            </a:r>
            <a:r>
              <a:rPr lang="it-IT" sz="2800" b="1" dirty="0">
                <a:solidFill>
                  <a:srgbClr val="C00000"/>
                </a:solidFill>
                <a:latin typeface="Century Gothic" panose="020B0502020202020204" pitchFamily="34" charset="0"/>
                <a:ea typeface="Cambria" panose="02040503050406030204" pitchFamily="18" charset="0"/>
              </a:rPr>
              <a:t>Maria Corsini </a:t>
            </a:r>
            <a:r>
              <a:rPr lang="it-IT" sz="2800" dirty="0">
                <a:solidFill>
                  <a:srgbClr val="C00000"/>
                </a:solidFill>
                <a:latin typeface="Century Gothic" panose="020B0502020202020204" pitchFamily="34" charset="0"/>
                <a:ea typeface="Cambria" panose="02040503050406030204" pitchFamily="18" charset="0"/>
              </a:rPr>
              <a:t>(+1965),	</a:t>
            </a:r>
          </a:p>
          <a:p>
            <a:pPr marL="0" indent="0">
              <a:spcBef>
                <a:spcPts val="0"/>
              </a:spcBef>
              <a:spcAft>
                <a:spcPts val="0"/>
              </a:spcAft>
              <a:buNone/>
            </a:pPr>
            <a:r>
              <a:rPr lang="it-IT" sz="2800" dirty="0">
                <a:solidFill>
                  <a:srgbClr val="C00000"/>
                </a:solidFill>
                <a:latin typeface="Century Gothic" panose="020B0502020202020204" pitchFamily="34" charset="0"/>
                <a:ea typeface="Cambria" panose="02040503050406030204" pitchFamily="18" charset="0"/>
              </a:rPr>
              <a:t>testimonianza postuma dei figli:</a:t>
            </a:r>
          </a:p>
          <a:p>
            <a:pPr marL="0" indent="0">
              <a:spcBef>
                <a:spcPts val="0"/>
              </a:spcBef>
              <a:spcAft>
                <a:spcPts val="0"/>
              </a:spcAft>
              <a:buNone/>
            </a:pPr>
            <a:endParaRPr lang="it-IT" sz="2800" dirty="0">
              <a:solidFill>
                <a:srgbClr val="C00000"/>
              </a:solidFill>
              <a:latin typeface="Century Gothic" panose="020B0502020202020204" pitchFamily="34" charset="0"/>
              <a:ea typeface="Cambria" panose="02040503050406030204" pitchFamily="18" charset="0"/>
            </a:endParaRPr>
          </a:p>
          <a:p>
            <a:pPr marL="0" indent="0" algn="just">
              <a:lnSpc>
                <a:spcPct val="120000"/>
              </a:lnSpc>
              <a:buNone/>
            </a:pPr>
            <a:r>
              <a:rPr lang="it-IT" sz="3400" dirty="0">
                <a:solidFill>
                  <a:srgbClr val="C00000"/>
                </a:solidFill>
                <a:latin typeface="Century Gothic" panose="020B0502020202020204" pitchFamily="34" charset="0"/>
                <a:ea typeface="Cambria" panose="02040503050406030204" pitchFamily="18" charset="0"/>
              </a:rPr>
              <a:t>«In piena sintonia con il papà, invitò alle nozze, </a:t>
            </a:r>
            <a:r>
              <a:rPr lang="it-IT" sz="3400" b="1" dirty="0">
                <a:solidFill>
                  <a:srgbClr val="C00000"/>
                </a:solidFill>
                <a:latin typeface="Century Gothic" panose="020B0502020202020204" pitchFamily="34" charset="0"/>
                <a:ea typeface="Cambria" panose="02040503050406030204" pitchFamily="18" charset="0"/>
              </a:rPr>
              <a:t>come a Cana</a:t>
            </a:r>
            <a:r>
              <a:rPr lang="it-IT" sz="3400" dirty="0">
                <a:solidFill>
                  <a:srgbClr val="C00000"/>
                </a:solidFill>
                <a:latin typeface="Century Gothic" panose="020B0502020202020204" pitchFamily="34" charset="0"/>
                <a:ea typeface="Cambria" panose="02040503050406030204" pitchFamily="18" charset="0"/>
              </a:rPr>
              <a:t>, Gesù e la Madre di Lui, e li vollero poi sempre Ospiti al primo posto al modesto convito d’ogni giorno (…) E </a:t>
            </a:r>
            <a:r>
              <a:rPr lang="it-IT" sz="3400" b="1" dirty="0">
                <a:solidFill>
                  <a:srgbClr val="C00000"/>
                </a:solidFill>
                <a:latin typeface="Century Gothic" panose="020B0502020202020204" pitchFamily="34" charset="0"/>
                <a:ea typeface="Cambria" panose="02040503050406030204" pitchFamily="18" charset="0"/>
              </a:rPr>
              <a:t>come a Cana</a:t>
            </a:r>
            <a:r>
              <a:rPr lang="it-IT" sz="3400" dirty="0">
                <a:solidFill>
                  <a:srgbClr val="C00000"/>
                </a:solidFill>
                <a:latin typeface="Century Gothic" panose="020B0502020202020204" pitchFamily="34" charset="0"/>
                <a:ea typeface="Cambria" panose="02040503050406030204" pitchFamily="18" charset="0"/>
              </a:rPr>
              <a:t>, amarono entrambi la cordiale ospitalità ai “discepoli” del Maestro. (…) E </a:t>
            </a:r>
            <a:r>
              <a:rPr lang="it-IT" sz="3400" b="1" dirty="0">
                <a:solidFill>
                  <a:srgbClr val="C00000"/>
                </a:solidFill>
                <a:latin typeface="Century Gothic" panose="020B0502020202020204" pitchFamily="34" charset="0"/>
                <a:ea typeface="Cambria" panose="02040503050406030204" pitchFamily="18" charset="0"/>
              </a:rPr>
              <a:t>come a Cana</a:t>
            </a:r>
            <a:r>
              <a:rPr lang="it-IT" sz="3400" dirty="0">
                <a:solidFill>
                  <a:srgbClr val="C00000"/>
                </a:solidFill>
                <a:latin typeface="Century Gothic" panose="020B0502020202020204" pitchFamily="34" charset="0"/>
                <a:ea typeface="Cambria" panose="02040503050406030204" pitchFamily="18" charset="0"/>
              </a:rPr>
              <a:t>, ha sempre cercato, secondo il suggerimento della Vergine santa, di “fare qualunque cosa il Signore dicesse” con gioiosa prontezza».</a:t>
            </a:r>
          </a:p>
          <a:p>
            <a:pPr marL="0" indent="0" rtl="0">
              <a:buNone/>
            </a:pPr>
            <a:endParaRPr lang="it-IT" dirty="0"/>
          </a:p>
        </p:txBody>
      </p:sp>
      <p:pic>
        <p:nvPicPr>
          <p:cNvPr id="4" name="Immagine 3">
            <a:extLst>
              <a:ext uri="{FF2B5EF4-FFF2-40B4-BE49-F238E27FC236}">
                <a16:creationId xmlns:a16="http://schemas.microsoft.com/office/drawing/2014/main" id="{F715EABC-DCFA-F1E6-F296-A19649796CD5}"/>
              </a:ext>
            </a:extLst>
          </p:cNvPr>
          <p:cNvPicPr>
            <a:picLocks noChangeAspect="1"/>
          </p:cNvPicPr>
          <p:nvPr/>
        </p:nvPicPr>
        <p:blipFill>
          <a:blip r:embed="rId3"/>
          <a:stretch>
            <a:fillRect/>
          </a:stretch>
        </p:blipFill>
        <p:spPr>
          <a:xfrm>
            <a:off x="6612679" y="2844799"/>
            <a:ext cx="5221589" cy="3280229"/>
          </a:xfrm>
          <a:prstGeom prst="rect">
            <a:avLst/>
          </a:prstGeom>
        </p:spPr>
      </p:pic>
    </p:spTree>
    <p:extLst>
      <p:ext uri="{BB962C8B-B14F-4D97-AF65-F5344CB8AC3E}">
        <p14:creationId xmlns:p14="http://schemas.microsoft.com/office/powerpoint/2010/main" val="9481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093C1-79AE-C62C-706B-C0C108C4018D}"/>
              </a:ext>
            </a:extLst>
          </p:cNvPr>
          <p:cNvSpPr>
            <a:spLocks noGrp="1"/>
          </p:cNvSpPr>
          <p:nvPr>
            <p:ph type="title"/>
          </p:nvPr>
        </p:nvSpPr>
        <p:spPr>
          <a:xfrm>
            <a:off x="1032389" y="446088"/>
            <a:ext cx="3628102" cy="2576512"/>
          </a:xfrm>
        </p:spPr>
        <p:txBody>
          <a:bodyPr>
            <a:normAutofit fontScale="90000"/>
          </a:bodyPr>
          <a:lstStyle/>
          <a:p>
            <a:r>
              <a:rPr lang="it-IT" sz="3600" dirty="0">
                <a:latin typeface="Century Gothic" panose="020B0502020202020204" pitchFamily="34" charset="0"/>
              </a:rPr>
              <a:t>Maria e il carisma dell’unità</a:t>
            </a:r>
            <a:br>
              <a:rPr lang="it-IT" sz="4000" dirty="0">
                <a:latin typeface="Century Gothic" panose="020B0502020202020204" pitchFamily="34" charset="0"/>
              </a:rPr>
            </a:br>
            <a:r>
              <a:rPr lang="it-IT" sz="4000" b="1" dirty="0">
                <a:latin typeface="Century Gothic" panose="020B0502020202020204" pitchFamily="34" charset="0"/>
              </a:rPr>
              <a:t>L’Opera di Maria</a:t>
            </a:r>
            <a:endParaRPr lang="it-IT" dirty="0">
              <a:latin typeface="Century Gothic" panose="020B0502020202020204" pitchFamily="34" charset="0"/>
            </a:endParaRPr>
          </a:p>
        </p:txBody>
      </p:sp>
      <p:sp>
        <p:nvSpPr>
          <p:cNvPr id="4" name="Segnaposto contenuto 3">
            <a:extLst>
              <a:ext uri="{FF2B5EF4-FFF2-40B4-BE49-F238E27FC236}">
                <a16:creationId xmlns:a16="http://schemas.microsoft.com/office/drawing/2014/main" id="{F4846F4B-B586-9413-F75D-368DD5A5FD15}"/>
              </a:ext>
            </a:extLst>
          </p:cNvPr>
          <p:cNvSpPr>
            <a:spLocks noGrp="1"/>
          </p:cNvSpPr>
          <p:nvPr>
            <p:ph idx="1"/>
          </p:nvPr>
        </p:nvSpPr>
        <p:spPr>
          <a:xfrm>
            <a:off x="4855633" y="446088"/>
            <a:ext cx="6574367" cy="5982421"/>
          </a:xfrm>
        </p:spPr>
        <p:txBody>
          <a:bodyPr>
            <a:normAutofit fontScale="62500" lnSpcReduction="20000"/>
          </a:bodyPr>
          <a:lstStyle/>
          <a:p>
            <a:pPr marL="0" indent="0" algn="r">
              <a:lnSpc>
                <a:spcPct val="120000"/>
              </a:lnSpc>
              <a:buNone/>
            </a:pPr>
            <a:r>
              <a:rPr lang="it-IT" sz="3800" dirty="0">
                <a:solidFill>
                  <a:srgbClr val="C00000"/>
                </a:solidFill>
                <a:effectLst/>
                <a:latin typeface="Century Gothic" panose="020B0502020202020204" pitchFamily="34" charset="0"/>
                <a:ea typeface="Cambria" panose="02040503050406030204" pitchFamily="18" charset="0"/>
              </a:rPr>
              <a:t>Statuti, art. 2: «L’Opera di Maria porta questo </a:t>
            </a:r>
            <a:r>
              <a:rPr lang="it-IT" sz="3800" i="1" dirty="0">
                <a:solidFill>
                  <a:srgbClr val="C00000"/>
                </a:solidFill>
                <a:effectLst/>
                <a:latin typeface="Century Gothic" panose="020B0502020202020204" pitchFamily="34" charset="0"/>
                <a:ea typeface="Cambria" panose="02040503050406030204" pitchFamily="18" charset="0"/>
              </a:rPr>
              <a:t>nome</a:t>
            </a:r>
            <a:r>
              <a:rPr lang="it-IT" sz="3800" dirty="0">
                <a:solidFill>
                  <a:srgbClr val="C00000"/>
                </a:solidFill>
                <a:effectLst/>
                <a:latin typeface="Century Gothic" panose="020B0502020202020204" pitchFamily="34" charset="0"/>
                <a:ea typeface="Cambria" panose="02040503050406030204" pitchFamily="18" charset="0"/>
              </a:rPr>
              <a:t> perché la sua tipica spiritualità, la sua fisionomia ecclesiale, la varietà della sua composizione, la sua diffusione universale, i suoi rapporti di collaborazione e amicizia con cristiani di diverse Chiese e comunità ecclesiali, persone di varie fedi e di buona volontà, e la sua presidenza laica e femminile, </a:t>
            </a:r>
            <a:r>
              <a:rPr lang="it-IT" sz="3800" b="1" dirty="0">
                <a:solidFill>
                  <a:srgbClr val="C00000"/>
                </a:solidFill>
                <a:effectLst/>
                <a:latin typeface="Century Gothic" panose="020B0502020202020204" pitchFamily="34" charset="0"/>
                <a:ea typeface="Cambria" panose="02040503050406030204" pitchFamily="18" charset="0"/>
              </a:rPr>
              <a:t>dimostrano il particolare legame di essa con Maria santissima</a:t>
            </a:r>
            <a:r>
              <a:rPr lang="it-IT" sz="3800" dirty="0">
                <a:solidFill>
                  <a:srgbClr val="C00000"/>
                </a:solidFill>
                <a:effectLst/>
                <a:latin typeface="Century Gothic" panose="020B0502020202020204" pitchFamily="34" charset="0"/>
                <a:ea typeface="Cambria" panose="02040503050406030204" pitchFamily="18" charset="0"/>
              </a:rPr>
              <a:t>, madre di Cristo e di ogni uomo, </a:t>
            </a:r>
            <a:r>
              <a:rPr lang="it-IT" sz="3800" b="1" dirty="0">
                <a:solidFill>
                  <a:srgbClr val="C00000"/>
                </a:solidFill>
                <a:effectLst/>
                <a:latin typeface="Century Gothic" panose="020B0502020202020204" pitchFamily="34" charset="0"/>
                <a:ea typeface="Cambria" panose="02040503050406030204" pitchFamily="18" charset="0"/>
              </a:rPr>
              <a:t>della quale desidera essere </a:t>
            </a:r>
            <a:r>
              <a:rPr lang="it-IT" sz="3800" dirty="0">
                <a:solidFill>
                  <a:srgbClr val="C00000"/>
                </a:solidFill>
                <a:effectLst/>
                <a:latin typeface="Century Gothic" panose="020B0502020202020204" pitchFamily="34" charset="0"/>
                <a:ea typeface="Cambria" panose="02040503050406030204" pitchFamily="18" charset="0"/>
              </a:rPr>
              <a:t>– per quanto è possibile – </a:t>
            </a:r>
            <a:r>
              <a:rPr lang="it-IT" sz="3800" b="1" dirty="0">
                <a:solidFill>
                  <a:srgbClr val="C00000"/>
                </a:solidFill>
                <a:effectLst/>
                <a:latin typeface="Century Gothic" panose="020B0502020202020204" pitchFamily="34" charset="0"/>
                <a:ea typeface="Cambria" panose="02040503050406030204" pitchFamily="18" charset="0"/>
              </a:rPr>
              <a:t>una presenza sulla terra e quasi una continuazione</a:t>
            </a:r>
            <a:r>
              <a:rPr lang="it-IT" sz="3800" dirty="0">
                <a:solidFill>
                  <a:srgbClr val="C00000"/>
                </a:solidFill>
                <a:effectLst/>
                <a:latin typeface="Century Gothic" panose="020B0502020202020204" pitchFamily="34" charset="0"/>
                <a:ea typeface="Cambria" panose="02040503050406030204" pitchFamily="18" charset="0"/>
              </a:rPr>
              <a:t>».</a:t>
            </a:r>
          </a:p>
          <a:p>
            <a:pPr algn="r"/>
            <a:endParaRPr lang="it-IT" dirty="0"/>
          </a:p>
        </p:txBody>
      </p:sp>
      <p:pic>
        <p:nvPicPr>
          <p:cNvPr id="5" name="Immagine 4">
            <a:extLst>
              <a:ext uri="{FF2B5EF4-FFF2-40B4-BE49-F238E27FC236}">
                <a16:creationId xmlns:a16="http://schemas.microsoft.com/office/drawing/2014/main" id="{3A302056-7769-DF53-2015-794DFA26CB81}"/>
              </a:ext>
            </a:extLst>
          </p:cNvPr>
          <p:cNvPicPr>
            <a:picLocks noChangeAspect="1"/>
          </p:cNvPicPr>
          <p:nvPr/>
        </p:nvPicPr>
        <p:blipFill>
          <a:blip r:embed="rId2"/>
          <a:stretch>
            <a:fillRect/>
          </a:stretch>
        </p:blipFill>
        <p:spPr>
          <a:xfrm>
            <a:off x="1317584" y="3539203"/>
            <a:ext cx="2229455" cy="2224287"/>
          </a:xfrm>
          <a:prstGeom prst="rect">
            <a:avLst/>
          </a:prstGeom>
        </p:spPr>
      </p:pic>
    </p:spTree>
    <p:extLst>
      <p:ext uri="{BB962C8B-B14F-4D97-AF65-F5344CB8AC3E}">
        <p14:creationId xmlns:p14="http://schemas.microsoft.com/office/powerpoint/2010/main" val="172787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86B7851-DDBA-0859-C0DE-FE55B439F91A}"/>
              </a:ext>
            </a:extLst>
          </p:cNvPr>
          <p:cNvSpPr>
            <a:spLocks noGrp="1"/>
          </p:cNvSpPr>
          <p:nvPr>
            <p:ph type="title"/>
          </p:nvPr>
        </p:nvSpPr>
        <p:spPr/>
        <p:txBody>
          <a:bodyPr/>
          <a:lstStyle/>
          <a:p>
            <a:r>
              <a:rPr lang="it-IT" sz="4000" dirty="0">
                <a:latin typeface="Century Gothic" panose="020B0502020202020204" pitchFamily="34" charset="0"/>
              </a:rPr>
              <a:t>Maria e il carisma dell’unità</a:t>
            </a:r>
            <a:br>
              <a:rPr lang="it-IT" sz="4400" dirty="0">
                <a:latin typeface="Century Gothic" panose="020B0502020202020204" pitchFamily="34" charset="0"/>
              </a:rPr>
            </a:br>
            <a:r>
              <a:rPr lang="it-IT" sz="4400" b="1" dirty="0">
                <a:latin typeface="Century Gothic" panose="020B0502020202020204" pitchFamily="34" charset="0"/>
              </a:rPr>
              <a:t>Chiara </a:t>
            </a:r>
            <a:r>
              <a:rPr lang="it-IT" sz="4400" b="1" dirty="0" err="1">
                <a:latin typeface="Century Gothic" panose="020B0502020202020204" pitchFamily="34" charset="0"/>
              </a:rPr>
              <a:t>Lubich</a:t>
            </a:r>
            <a:r>
              <a:rPr lang="it-IT" sz="4400" b="1" dirty="0">
                <a:latin typeface="Century Gothic" panose="020B0502020202020204" pitchFamily="34" charset="0"/>
              </a:rPr>
              <a:t> (1920-2008)</a:t>
            </a:r>
            <a:endParaRPr lang="it-IT" dirty="0"/>
          </a:p>
        </p:txBody>
      </p:sp>
      <p:sp>
        <p:nvSpPr>
          <p:cNvPr id="6" name="Segnaposto contenuto 5">
            <a:extLst>
              <a:ext uri="{FF2B5EF4-FFF2-40B4-BE49-F238E27FC236}">
                <a16:creationId xmlns:a16="http://schemas.microsoft.com/office/drawing/2014/main" id="{68AD33A7-C2A7-9BA8-13A0-061E32795CE6}"/>
              </a:ext>
            </a:extLst>
          </p:cNvPr>
          <p:cNvSpPr>
            <a:spLocks noGrp="1"/>
          </p:cNvSpPr>
          <p:nvPr>
            <p:ph sz="half" idx="2"/>
          </p:nvPr>
        </p:nvSpPr>
        <p:spPr>
          <a:xfrm>
            <a:off x="290945" y="2438400"/>
            <a:ext cx="11430000" cy="3972411"/>
          </a:xfrm>
        </p:spPr>
        <p:txBody>
          <a:bodyPr>
            <a:noAutofit/>
          </a:bodyPr>
          <a:lstStyle/>
          <a:p>
            <a:pPr algn="just"/>
            <a:r>
              <a:rPr lang="it-IT"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«Un giorno – ed è questo un episodio che ha avuto il suo peso nella nostra vita –, sospinta penso dallo Spirito, che mi metteva poi sulla bocca le parole, sono entrata in una chiesa e col cuore colmo di confidenza ho chiesto a Gesù perché mai Lui, che è rimasto sulla terra, su tutti i punti della terra nella dolcissima Eucaristia, non ha trovato </a:t>
            </a:r>
            <a:r>
              <a:rPr lang="it-IT" sz="2400" b="1"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un modo per lasciarvi anche sua madre</a:t>
            </a:r>
            <a:r>
              <a:rPr lang="it-IT"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per noi bisognosi d’aiuto nel viaggio della vita. E dal tabernacolo, nel silenzio, sembrava mi rispondesse: “Non l’ho lasciata perché </a:t>
            </a:r>
            <a:r>
              <a:rPr lang="it-IT" sz="2400" b="1"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la voglio rivedere in te</a:t>
            </a:r>
            <a:r>
              <a:rPr lang="it-IT"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(in voi). Anche se non siete immacolati, il mio amore vi purificherà, vi </a:t>
            </a:r>
            <a:r>
              <a:rPr lang="it-IT" sz="2400" dirty="0" err="1">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verginizzerà</a:t>
            </a:r>
            <a:r>
              <a:rPr lang="it-IT"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e voi aprirete </a:t>
            </a:r>
            <a:r>
              <a:rPr lang="it-IT" sz="2400" b="1"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braccia e cuori di madri </a:t>
            </a:r>
            <a:r>
              <a:rPr lang="it-IT" sz="2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all’umanità che, come allora, ha sete del suo Dio e della madre di Lui». </a:t>
            </a:r>
          </a:p>
          <a:p>
            <a:pPr algn="just"/>
            <a:r>
              <a:rPr lang="it-IT" sz="18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Chiara LUBICH, </a:t>
            </a:r>
            <a:r>
              <a:rPr lang="it-IT" sz="1800" i="1"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Maria trasparenza di Dio</a:t>
            </a:r>
            <a:r>
              <a:rPr lang="it-IT" sz="18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Città Nuova, Roma 2003, pp. </a:t>
            </a:r>
            <a:r>
              <a:rPr lang="it-IT" sz="18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33-34</a:t>
            </a:r>
            <a:r>
              <a:rPr lang="it-IT" sz="18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it-IT" sz="24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428380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E9C1B-9977-EB12-7588-72E9D0FD85CC}"/>
              </a:ext>
            </a:extLst>
          </p:cNvPr>
          <p:cNvSpPr>
            <a:spLocks noGrp="1"/>
          </p:cNvSpPr>
          <p:nvPr>
            <p:ph type="title"/>
          </p:nvPr>
        </p:nvSpPr>
        <p:spPr/>
        <p:txBody>
          <a:bodyPr/>
          <a:lstStyle/>
          <a:p>
            <a:r>
              <a:rPr lang="it-IT" sz="3600" dirty="0">
                <a:latin typeface="Century Gothic" panose="020B0502020202020204" pitchFamily="34" charset="0"/>
              </a:rPr>
              <a:t>Maria e la nuova evangelizzazione</a:t>
            </a:r>
            <a:br>
              <a:rPr lang="it-IT" sz="3600" dirty="0">
                <a:latin typeface="Century Gothic" panose="020B0502020202020204" pitchFamily="34" charset="0"/>
              </a:rPr>
            </a:br>
            <a:r>
              <a:rPr lang="it-IT" sz="4000" b="1" dirty="0">
                <a:effectLst/>
                <a:latin typeface="Century Gothic" panose="020B0502020202020204" pitchFamily="34" charset="0"/>
                <a:ea typeface="Times New Roman" panose="02020603050405020304" pitchFamily="18" charset="0"/>
                <a:cs typeface="Times New Roman" panose="02020603050405020304" pitchFamily="18" charset="0"/>
              </a:rPr>
              <a:t>La Comunità </a:t>
            </a:r>
            <a:r>
              <a:rPr lang="it-IT" sz="4000" b="1" i="1" dirty="0">
                <a:effectLst/>
                <a:latin typeface="Century Gothic" panose="020B0502020202020204" pitchFamily="34" charset="0"/>
                <a:ea typeface="Times New Roman" panose="02020603050405020304" pitchFamily="18" charset="0"/>
                <a:cs typeface="Times New Roman" panose="02020603050405020304" pitchFamily="18" charset="0"/>
              </a:rPr>
              <a:t>Emmanuel</a:t>
            </a:r>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A7A66477-54EE-9D9D-A188-AD3409AC8B3D}"/>
              </a:ext>
            </a:extLst>
          </p:cNvPr>
          <p:cNvSpPr>
            <a:spLocks noGrp="1"/>
          </p:cNvSpPr>
          <p:nvPr>
            <p:ph sz="half" idx="2"/>
          </p:nvPr>
        </p:nvSpPr>
        <p:spPr>
          <a:xfrm>
            <a:off x="901416" y="2772048"/>
            <a:ext cx="6635457" cy="3638764"/>
          </a:xfrm>
        </p:spPr>
        <p:txBody>
          <a:bodyPr>
            <a:normAutofit/>
          </a:bodyPr>
          <a:lstStyle/>
          <a:p>
            <a:pPr marL="0" indent="0">
              <a:buNone/>
            </a:pPr>
            <a:r>
              <a:rPr lang="it-IT" sz="2800" dirty="0">
                <a:solidFill>
                  <a:srgbClr val="C00000"/>
                </a:solidFill>
                <a:effectLst/>
                <a:latin typeface="Century Gothic" panose="020B0502020202020204" pitchFamily="34" charset="0"/>
                <a:ea typeface="Cambria" panose="02040503050406030204" pitchFamily="18" charset="0"/>
              </a:rPr>
              <a:t>Statuti (2009): </a:t>
            </a:r>
          </a:p>
          <a:p>
            <a:pPr marL="0" indent="0">
              <a:buNone/>
            </a:pPr>
            <a:r>
              <a:rPr lang="it-IT" sz="2800" dirty="0">
                <a:solidFill>
                  <a:srgbClr val="C00000"/>
                </a:solidFill>
                <a:effectLst/>
                <a:latin typeface="Century Gothic" panose="020B0502020202020204" pitchFamily="34" charset="0"/>
                <a:ea typeface="Cambria" panose="02040503050406030204" pitchFamily="18" charset="0"/>
              </a:rPr>
              <a:t>«</a:t>
            </a:r>
            <a:r>
              <a:rPr lang="it-IT" sz="2800" dirty="0">
                <a:solidFill>
                  <a:srgbClr val="C00000"/>
                </a:solidFill>
                <a:latin typeface="Century Gothic" panose="020B0502020202020204" pitchFamily="34" charset="0"/>
                <a:ea typeface="Cambria" panose="02040503050406030204" pitchFamily="18" charset="0"/>
              </a:rPr>
              <a:t>L</a:t>
            </a:r>
            <a:r>
              <a:rPr lang="it-IT" sz="2800" dirty="0">
                <a:solidFill>
                  <a:srgbClr val="C00000"/>
                </a:solidFill>
                <a:effectLst/>
                <a:latin typeface="Century Gothic" panose="020B0502020202020204" pitchFamily="34" charset="0"/>
                <a:ea typeface="Cambria" panose="02040503050406030204" pitchFamily="18" charset="0"/>
              </a:rPr>
              <a:t>e grazie di adorazione, di compassione e di </a:t>
            </a:r>
            <a:r>
              <a:rPr lang="it-IT" sz="2800" b="1" dirty="0">
                <a:solidFill>
                  <a:srgbClr val="C00000"/>
                </a:solidFill>
                <a:effectLst/>
                <a:latin typeface="Century Gothic" panose="020B0502020202020204" pitchFamily="34" charset="0"/>
                <a:ea typeface="Cambria" panose="02040503050406030204" pitchFamily="18" charset="0"/>
              </a:rPr>
              <a:t>evangelizzazione</a:t>
            </a:r>
            <a:r>
              <a:rPr lang="it-IT" sz="2800" dirty="0">
                <a:solidFill>
                  <a:srgbClr val="C00000"/>
                </a:solidFill>
                <a:effectLst/>
                <a:latin typeface="Century Gothic" panose="020B0502020202020204" pitchFamily="34" charset="0"/>
                <a:ea typeface="Cambria" panose="02040503050406030204" pitchFamily="18" charset="0"/>
              </a:rPr>
              <a:t> a cui aspira la Comunità sono poste (…) nella </a:t>
            </a:r>
            <a:r>
              <a:rPr lang="it-IT" sz="2800" b="1" dirty="0">
                <a:solidFill>
                  <a:srgbClr val="C00000"/>
                </a:solidFill>
                <a:effectLst/>
                <a:latin typeface="Century Gothic" panose="020B0502020202020204" pitchFamily="34" charset="0"/>
                <a:ea typeface="Cambria" panose="02040503050406030204" pitchFamily="18" charset="0"/>
              </a:rPr>
              <a:t>fiducia nella Vergine Maria, Madre dell’Emmanuele</a:t>
            </a:r>
            <a:r>
              <a:rPr lang="it-IT" sz="2800" dirty="0">
                <a:solidFill>
                  <a:srgbClr val="C00000"/>
                </a:solidFill>
                <a:effectLst/>
                <a:latin typeface="Century Gothic" panose="020B0502020202020204" pitchFamily="34" charset="0"/>
                <a:ea typeface="Cambria" panose="02040503050406030204" pitchFamily="18" charset="0"/>
              </a:rPr>
              <a:t>».</a:t>
            </a:r>
            <a:endParaRPr lang="it-IT" sz="2800" dirty="0">
              <a:solidFill>
                <a:srgbClr val="C00000"/>
              </a:solidFill>
              <a:latin typeface="Century Gothic" panose="020B0502020202020204" pitchFamily="34" charset="0"/>
              <a:ea typeface="Cambria" panose="02040503050406030204" pitchFamily="18" charset="0"/>
            </a:endParaRPr>
          </a:p>
          <a:p>
            <a:endParaRPr lang="it-IT" dirty="0"/>
          </a:p>
        </p:txBody>
      </p:sp>
      <p:pic>
        <p:nvPicPr>
          <p:cNvPr id="5" name="Immagine 4">
            <a:extLst>
              <a:ext uri="{FF2B5EF4-FFF2-40B4-BE49-F238E27FC236}">
                <a16:creationId xmlns:a16="http://schemas.microsoft.com/office/drawing/2014/main" id="{A707A597-8568-45F9-C748-25F91728B491}"/>
              </a:ext>
            </a:extLst>
          </p:cNvPr>
          <p:cNvPicPr>
            <a:picLocks noChangeAspect="1"/>
          </p:cNvPicPr>
          <p:nvPr/>
        </p:nvPicPr>
        <p:blipFill>
          <a:blip r:embed="rId2"/>
          <a:stretch>
            <a:fillRect/>
          </a:stretch>
        </p:blipFill>
        <p:spPr>
          <a:xfrm>
            <a:off x="8667132" y="1937621"/>
            <a:ext cx="3524868" cy="4920379"/>
          </a:xfrm>
          <a:prstGeom prst="rect">
            <a:avLst/>
          </a:prstGeom>
        </p:spPr>
      </p:pic>
    </p:spTree>
    <p:extLst>
      <p:ext uri="{BB962C8B-B14F-4D97-AF65-F5344CB8AC3E}">
        <p14:creationId xmlns:p14="http://schemas.microsoft.com/office/powerpoint/2010/main" val="383888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F60EB-9C01-2162-9B69-37CF8A86DA85}"/>
              </a:ext>
            </a:extLst>
          </p:cNvPr>
          <p:cNvSpPr>
            <a:spLocks noGrp="1"/>
          </p:cNvSpPr>
          <p:nvPr>
            <p:ph type="title"/>
          </p:nvPr>
        </p:nvSpPr>
        <p:spPr/>
        <p:txBody>
          <a:bodyPr/>
          <a:lstStyle/>
          <a:p>
            <a:r>
              <a:rPr lang="it-IT" sz="4000" dirty="0">
                <a:latin typeface="Century Gothic" panose="020B0502020202020204" pitchFamily="34" charset="0"/>
              </a:rPr>
              <a:t>Maria e la nuova evangelizzazione</a:t>
            </a:r>
            <a:br>
              <a:rPr lang="it-IT" sz="4000" dirty="0">
                <a:latin typeface="Century Gothic" panose="020B0502020202020204" pitchFamily="34" charset="0"/>
              </a:rPr>
            </a:br>
            <a:r>
              <a:rPr lang="it-IT" sz="4000" b="1" dirty="0">
                <a:latin typeface="Century Gothic" panose="020B0502020202020204" pitchFamily="34" charset="0"/>
              </a:rPr>
              <a:t>Il Rinnovamento carismatico cattolico</a:t>
            </a:r>
            <a:endParaRPr lang="it-IT" b="1" dirty="0"/>
          </a:p>
        </p:txBody>
      </p:sp>
      <p:sp>
        <p:nvSpPr>
          <p:cNvPr id="3" name="Segnaposto contenuto 2">
            <a:extLst>
              <a:ext uri="{FF2B5EF4-FFF2-40B4-BE49-F238E27FC236}">
                <a16:creationId xmlns:a16="http://schemas.microsoft.com/office/drawing/2014/main" id="{2CECDF62-33F6-AE22-B88E-A384120F5EC6}"/>
              </a:ext>
            </a:extLst>
          </p:cNvPr>
          <p:cNvSpPr>
            <a:spLocks noGrp="1"/>
          </p:cNvSpPr>
          <p:nvPr>
            <p:ph sz="half" idx="2"/>
          </p:nvPr>
        </p:nvSpPr>
        <p:spPr>
          <a:xfrm>
            <a:off x="5430981" y="2222286"/>
            <a:ext cx="6165273" cy="4289350"/>
          </a:xfrm>
        </p:spPr>
        <p:txBody>
          <a:bodyPr>
            <a:noAutofit/>
          </a:bodyPr>
          <a:lstStyle/>
          <a:p>
            <a:r>
              <a:rPr lang="it-IT" sz="2400" b="0" i="0" dirty="0">
                <a:solidFill>
                  <a:srgbClr val="C00000"/>
                </a:solidFill>
                <a:effectLst/>
                <a:latin typeface="Century Gothic" panose="020B0502020202020204" pitchFamily="34" charset="0"/>
              </a:rPr>
              <a:t>Prima della Pentecoste, </a:t>
            </a:r>
            <a:r>
              <a:rPr lang="it-IT" sz="2400" b="0" i="0" dirty="0" err="1">
                <a:solidFill>
                  <a:srgbClr val="C00000"/>
                </a:solidFill>
                <a:effectLst/>
                <a:latin typeface="Century Gothic" panose="020B0502020202020204" pitchFamily="34" charset="0"/>
              </a:rPr>
              <a:t>Gesu</a:t>
            </a:r>
            <a:r>
              <a:rPr lang="it-IT" sz="2400" b="0" i="0" dirty="0">
                <a:solidFill>
                  <a:srgbClr val="C00000"/>
                </a:solidFill>
                <a:effectLst/>
                <a:latin typeface="Century Gothic" panose="020B0502020202020204" pitchFamily="34" charset="0"/>
              </a:rPr>
              <a:t>̀ stesso aveva detto ai discepoli di attendere che lo Spirito sarebbe sceso su di loro in potenza (At 1,8). </a:t>
            </a:r>
            <a:r>
              <a:rPr lang="it-IT" sz="2400" b="1" i="0" dirty="0">
                <a:solidFill>
                  <a:srgbClr val="C00000"/>
                </a:solidFill>
                <a:effectLst/>
                <a:latin typeface="Century Gothic" panose="020B0502020202020204" pitchFamily="34" charset="0"/>
              </a:rPr>
              <a:t>La Vergine Madre </a:t>
            </a:r>
            <a:r>
              <a:rPr lang="it-IT" sz="2400" b="0" i="0" dirty="0">
                <a:solidFill>
                  <a:srgbClr val="C00000"/>
                </a:solidFill>
                <a:effectLst/>
                <a:latin typeface="Century Gothic" panose="020B0502020202020204" pitchFamily="34" charset="0"/>
              </a:rPr>
              <a:t>era con loro, e come ha detto Giovanni Paolo II, </a:t>
            </a:r>
            <a:r>
              <a:rPr lang="it-IT" sz="2400" b="1" i="0" dirty="0">
                <a:solidFill>
                  <a:srgbClr val="C00000"/>
                </a:solidFill>
                <a:effectLst/>
                <a:latin typeface="Century Gothic" panose="020B0502020202020204" pitchFamily="34" charset="0"/>
              </a:rPr>
              <a:t>ha guidato tutti </a:t>
            </a:r>
            <a:r>
              <a:rPr lang="it-IT" sz="2400" b="0" i="0" dirty="0">
                <a:solidFill>
                  <a:srgbClr val="C00000"/>
                </a:solidFill>
                <a:effectLst/>
                <a:latin typeface="Century Gothic" panose="020B0502020202020204" pitchFamily="34" charset="0"/>
              </a:rPr>
              <a:t>gli altri </a:t>
            </a:r>
            <a:r>
              <a:rPr lang="it-IT" sz="2400" b="1" i="0" dirty="0">
                <a:solidFill>
                  <a:srgbClr val="C00000"/>
                </a:solidFill>
                <a:effectLst/>
                <a:latin typeface="Century Gothic" panose="020B0502020202020204" pitchFamily="34" charset="0"/>
              </a:rPr>
              <a:t>in una preghiera di attesa</a:t>
            </a:r>
            <a:r>
              <a:rPr lang="it-IT" sz="2400" b="0" i="0" dirty="0">
                <a:solidFill>
                  <a:srgbClr val="C00000"/>
                </a:solidFill>
                <a:effectLst/>
                <a:latin typeface="Century Gothic" panose="020B0502020202020204" pitchFamily="34" charset="0"/>
              </a:rPr>
              <a:t>, anticipando così quella che sarebbe stata </a:t>
            </a:r>
            <a:r>
              <a:rPr lang="it-IT" sz="2400" b="1" i="0" dirty="0">
                <a:solidFill>
                  <a:srgbClr val="C00000"/>
                </a:solidFill>
                <a:effectLst/>
                <a:latin typeface="Century Gothic" panose="020B0502020202020204" pitchFamily="34" charset="0"/>
              </a:rPr>
              <a:t>la sua missione futura</a:t>
            </a:r>
            <a:r>
              <a:rPr lang="it-IT" sz="2400" b="0" i="0" dirty="0">
                <a:solidFill>
                  <a:srgbClr val="C00000"/>
                </a:solidFill>
                <a:effectLst/>
                <a:latin typeface="Century Gothic" panose="020B0502020202020204" pitchFamily="34" charset="0"/>
              </a:rPr>
              <a:t>, che continua ancora oggi. </a:t>
            </a:r>
            <a:endParaRPr lang="it-IT" sz="2400" dirty="0">
              <a:solidFill>
                <a:srgbClr val="C00000"/>
              </a:solidFill>
              <a:latin typeface="Century Gothic" panose="020B0502020202020204" pitchFamily="34" charset="0"/>
            </a:endParaRPr>
          </a:p>
        </p:txBody>
      </p:sp>
      <p:pic>
        <p:nvPicPr>
          <p:cNvPr id="6" name="Segnaposto contenuto 5">
            <a:extLst>
              <a:ext uri="{FF2B5EF4-FFF2-40B4-BE49-F238E27FC236}">
                <a16:creationId xmlns:a16="http://schemas.microsoft.com/office/drawing/2014/main" id="{47B3B2AC-4EC3-929F-BBDE-66F352339EC6}"/>
              </a:ext>
            </a:extLst>
          </p:cNvPr>
          <p:cNvPicPr>
            <a:picLocks noGrp="1" noChangeAspect="1"/>
          </p:cNvPicPr>
          <p:nvPr>
            <p:ph sz="half" idx="1"/>
          </p:nvPr>
        </p:nvPicPr>
        <p:blipFill>
          <a:blip r:embed="rId2"/>
          <a:stretch>
            <a:fillRect/>
          </a:stretch>
        </p:blipFill>
        <p:spPr>
          <a:xfrm>
            <a:off x="0" y="3217915"/>
            <a:ext cx="5250873" cy="2643136"/>
          </a:xfrm>
          <a:prstGeom prst="rect">
            <a:avLst/>
          </a:prstGeom>
        </p:spPr>
      </p:pic>
    </p:spTree>
    <p:extLst>
      <p:ext uri="{BB962C8B-B14F-4D97-AF65-F5344CB8AC3E}">
        <p14:creationId xmlns:p14="http://schemas.microsoft.com/office/powerpoint/2010/main" val="249059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D3CEC97-309C-9109-0FCD-43C7EFD37647}"/>
              </a:ext>
            </a:extLst>
          </p:cNvPr>
          <p:cNvSpPr>
            <a:spLocks noGrp="1"/>
          </p:cNvSpPr>
          <p:nvPr>
            <p:ph type="title"/>
          </p:nvPr>
        </p:nvSpPr>
        <p:spPr>
          <a:xfrm>
            <a:off x="1330036" y="447188"/>
            <a:ext cx="10051962" cy="970450"/>
          </a:xfrm>
        </p:spPr>
        <p:txBody>
          <a:bodyPr/>
          <a:lstStyle/>
          <a:p>
            <a:r>
              <a:rPr lang="it-IT" sz="5400" dirty="0"/>
              <a:t>Bibliografia</a:t>
            </a:r>
            <a:r>
              <a:rPr lang="it-IT" sz="4800" dirty="0"/>
              <a:t> </a:t>
            </a:r>
          </a:p>
        </p:txBody>
      </p:sp>
      <p:sp>
        <p:nvSpPr>
          <p:cNvPr id="6" name="Segnaposto contenuto 5">
            <a:extLst>
              <a:ext uri="{FF2B5EF4-FFF2-40B4-BE49-F238E27FC236}">
                <a16:creationId xmlns:a16="http://schemas.microsoft.com/office/drawing/2014/main" id="{2F216636-F739-AC53-53E5-08033136DDB0}"/>
              </a:ext>
            </a:extLst>
          </p:cNvPr>
          <p:cNvSpPr>
            <a:spLocks noGrp="1"/>
          </p:cNvSpPr>
          <p:nvPr>
            <p:ph idx="1"/>
          </p:nvPr>
        </p:nvSpPr>
        <p:spPr>
          <a:xfrm>
            <a:off x="810000" y="2299855"/>
            <a:ext cx="10554574" cy="4110957"/>
          </a:xfrm>
        </p:spPr>
        <p:txBody>
          <a:bodyPr anchor="t">
            <a:normAutofit lnSpcReduction="10000"/>
          </a:bodyPr>
          <a:lstStyle/>
          <a:p>
            <a:r>
              <a:rPr lang="it-IT" sz="1800" dirty="0">
                <a:solidFill>
                  <a:srgbClr val="C00000"/>
                </a:solidFill>
                <a:effectLst/>
                <a:ea typeface="Calibri" panose="020F0502020204030204" pitchFamily="34" charset="0"/>
                <a:cs typeface="Times New Roman" panose="02020603050405020304" pitchFamily="18" charset="0"/>
              </a:rPr>
              <a:t>ATELIER MARIAGE-ÉQUIPES NOTRE-DAME, </a:t>
            </a:r>
            <a:r>
              <a:rPr lang="it-IT" sz="1800" i="1" dirty="0">
                <a:solidFill>
                  <a:srgbClr val="C00000"/>
                </a:solidFill>
                <a:effectLst/>
                <a:ea typeface="Calibri" panose="020F0502020204030204" pitchFamily="34" charset="0"/>
                <a:cs typeface="Times New Roman" panose="02020603050405020304" pitchFamily="18" charset="0"/>
              </a:rPr>
              <a:t>L’amore coniugale cammino verso Dio</a:t>
            </a:r>
            <a:r>
              <a:rPr lang="it-IT" sz="1800" dirty="0">
                <a:solidFill>
                  <a:srgbClr val="C00000"/>
                </a:solidFill>
                <a:effectLst/>
                <a:ea typeface="Calibri" panose="020F0502020204030204" pitchFamily="34" charset="0"/>
                <a:cs typeface="Times New Roman" panose="02020603050405020304" pitchFamily="18" charset="0"/>
              </a:rPr>
              <a:t>, EDB, Bologna 2019, p. 177. </a:t>
            </a:r>
          </a:p>
          <a:p>
            <a:r>
              <a:rPr lang="it-IT" sz="1800" dirty="0">
                <a:solidFill>
                  <a:srgbClr val="C00000"/>
                </a:solidFill>
                <a:effectLst/>
                <a:ea typeface="Calibri" panose="020F0502020204030204" pitchFamily="34" charset="0"/>
                <a:cs typeface="Times New Roman" panose="02020603050405020304" pitchFamily="18" charset="0"/>
              </a:rPr>
              <a:t>San </a:t>
            </a:r>
            <a:r>
              <a:rPr lang="it-IT" sz="1800" dirty="0" err="1">
                <a:solidFill>
                  <a:srgbClr val="C00000"/>
                </a:solidFill>
                <a:effectLst/>
                <a:ea typeface="Calibri" panose="020F0502020204030204" pitchFamily="34" charset="0"/>
                <a:cs typeface="Times New Roman" panose="02020603050405020304" pitchFamily="18" charset="0"/>
              </a:rPr>
              <a:t>Josemaría</a:t>
            </a:r>
            <a:r>
              <a:rPr lang="it-IT" sz="1800" dirty="0">
                <a:solidFill>
                  <a:srgbClr val="C00000"/>
                </a:solidFill>
                <a:effectLst/>
                <a:ea typeface="Calibri" panose="020F0502020204030204" pitchFamily="34" charset="0"/>
                <a:cs typeface="Times New Roman" panose="02020603050405020304" pitchFamily="18" charset="0"/>
              </a:rPr>
              <a:t> ESCRIVÁ, </a:t>
            </a:r>
            <a:r>
              <a:rPr lang="it-IT" sz="1800" i="1" dirty="0">
                <a:solidFill>
                  <a:srgbClr val="C00000"/>
                </a:solidFill>
                <a:effectLst/>
                <a:ea typeface="Calibri" panose="020F0502020204030204" pitchFamily="34" charset="0"/>
                <a:cs typeface="Times New Roman" panose="02020603050405020304" pitchFamily="18" charset="0"/>
              </a:rPr>
              <a:t>È Gesù che passa</a:t>
            </a:r>
            <a:r>
              <a:rPr lang="it-IT" sz="1800" dirty="0">
                <a:solidFill>
                  <a:srgbClr val="C00000"/>
                </a:solidFill>
                <a:effectLst/>
                <a:ea typeface="Calibri" panose="020F0502020204030204" pitchFamily="34" charset="0"/>
                <a:cs typeface="Times New Roman" panose="02020603050405020304" pitchFamily="18" charset="0"/>
              </a:rPr>
              <a:t>, Ares, Milano 2009, </a:t>
            </a:r>
            <a:r>
              <a:rPr lang="it-IT" sz="1800" dirty="0" err="1">
                <a:solidFill>
                  <a:srgbClr val="C00000"/>
                </a:solidFill>
                <a:effectLst/>
                <a:ea typeface="Calibri" panose="020F0502020204030204" pitchFamily="34" charset="0"/>
                <a:cs typeface="Times New Roman" panose="02020603050405020304" pitchFamily="18" charset="0"/>
              </a:rPr>
              <a:t>nn</a:t>
            </a:r>
            <a:r>
              <a:rPr lang="it-IT" sz="1800" dirty="0">
                <a:solidFill>
                  <a:srgbClr val="C00000"/>
                </a:solidFill>
                <a:effectLst/>
                <a:ea typeface="Calibri" panose="020F0502020204030204" pitchFamily="34" charset="0"/>
                <a:cs typeface="Times New Roman" panose="02020603050405020304" pitchFamily="18" charset="0"/>
              </a:rPr>
              <a:t>. 22-30.</a:t>
            </a:r>
          </a:p>
          <a:p>
            <a:r>
              <a:rPr lang="it-IT" sz="1800" dirty="0">
                <a:solidFill>
                  <a:srgbClr val="C00000"/>
                </a:solidFill>
                <a:effectLst/>
                <a:ea typeface="Calibri" panose="020F0502020204030204" pitchFamily="34" charset="0"/>
                <a:cs typeface="Times New Roman" panose="02020603050405020304" pitchFamily="18" charset="0"/>
              </a:rPr>
              <a:t>Chiara LUBICH, </a:t>
            </a:r>
            <a:r>
              <a:rPr lang="it-IT" sz="1800" i="1" dirty="0">
                <a:solidFill>
                  <a:srgbClr val="C00000"/>
                </a:solidFill>
                <a:effectLst/>
                <a:ea typeface="Calibri" panose="020F0502020204030204" pitchFamily="34" charset="0"/>
                <a:cs typeface="Times New Roman" panose="02020603050405020304" pitchFamily="18" charset="0"/>
              </a:rPr>
              <a:t>Maria trasparenza di Dio</a:t>
            </a:r>
            <a:r>
              <a:rPr lang="it-IT" sz="1800" dirty="0">
                <a:solidFill>
                  <a:srgbClr val="C00000"/>
                </a:solidFill>
                <a:effectLst/>
                <a:ea typeface="Calibri" panose="020F0502020204030204" pitchFamily="34" charset="0"/>
                <a:cs typeface="Times New Roman" panose="02020603050405020304" pitchFamily="18" charset="0"/>
              </a:rPr>
              <a:t>, Città Nuova, Roma 2003</a:t>
            </a:r>
            <a:r>
              <a:rPr lang="it-IT" dirty="0">
                <a:solidFill>
                  <a:srgbClr val="C00000"/>
                </a:solidFill>
                <a:ea typeface="Calibri" panose="020F0502020204030204" pitchFamily="34" charset="0"/>
                <a:cs typeface="Times New Roman" panose="02020603050405020304" pitchFamily="18" charset="0"/>
              </a:rPr>
              <a:t>.</a:t>
            </a:r>
          </a:p>
          <a:p>
            <a:r>
              <a:rPr lang="it-IT" sz="1800" dirty="0">
                <a:solidFill>
                  <a:srgbClr val="C00000"/>
                </a:solidFill>
                <a:effectLst/>
                <a:ea typeface="Calibri" panose="020F0502020204030204" pitchFamily="34" charset="0"/>
                <a:cs typeface="Times New Roman" panose="02020603050405020304" pitchFamily="18" charset="0"/>
              </a:rPr>
              <a:t>Lydia JIMÉNEZ, </a:t>
            </a:r>
            <a:r>
              <a:rPr lang="it-IT" sz="1800" i="1" dirty="0">
                <a:solidFill>
                  <a:srgbClr val="C00000"/>
                </a:solidFill>
                <a:effectLst/>
                <a:ea typeface="Calibri" panose="020F0502020204030204" pitchFamily="34" charset="0"/>
                <a:cs typeface="Times New Roman" panose="02020603050405020304" pitchFamily="18" charset="0"/>
              </a:rPr>
              <a:t>Un movimento, </a:t>
            </a:r>
            <a:r>
              <a:rPr lang="it-IT" sz="1800" i="1" dirty="0" err="1">
                <a:solidFill>
                  <a:srgbClr val="C00000"/>
                </a:solidFill>
                <a:effectLst/>
                <a:ea typeface="Calibri" panose="020F0502020204030204" pitchFamily="34" charset="0"/>
                <a:cs typeface="Times New Roman" panose="02020603050405020304" pitchFamily="18" charset="0"/>
              </a:rPr>
              <a:t>unas</a:t>
            </a:r>
            <a:r>
              <a:rPr lang="it-IT" sz="1800" i="1" dirty="0">
                <a:solidFill>
                  <a:srgbClr val="C00000"/>
                </a:solidFill>
                <a:effectLst/>
                <a:ea typeface="Calibri" panose="020F0502020204030204" pitchFamily="34" charset="0"/>
                <a:cs typeface="Times New Roman" panose="02020603050405020304" pitchFamily="18" charset="0"/>
              </a:rPr>
              <a:t> </a:t>
            </a:r>
            <a:r>
              <a:rPr lang="it-IT" sz="1800" i="1" dirty="0" err="1">
                <a:solidFill>
                  <a:srgbClr val="C00000"/>
                </a:solidFill>
                <a:effectLst/>
                <a:ea typeface="Calibri" panose="020F0502020204030204" pitchFamily="34" charset="0"/>
                <a:cs typeface="Times New Roman" panose="02020603050405020304" pitchFamily="18" charset="0"/>
              </a:rPr>
              <a:t>obras</a:t>
            </a:r>
            <a:r>
              <a:rPr lang="it-IT" sz="1800" i="1" dirty="0">
                <a:solidFill>
                  <a:srgbClr val="C00000"/>
                </a:solidFill>
                <a:effectLst/>
                <a:ea typeface="Calibri" panose="020F0502020204030204" pitchFamily="34" charset="0"/>
                <a:cs typeface="Times New Roman" panose="02020603050405020304" pitchFamily="18" charset="0"/>
              </a:rPr>
              <a:t>, una </a:t>
            </a:r>
            <a:r>
              <a:rPr lang="it-IT" sz="1800" i="1" dirty="0" err="1">
                <a:solidFill>
                  <a:srgbClr val="C00000"/>
                </a:solidFill>
                <a:effectLst/>
                <a:ea typeface="Calibri" panose="020F0502020204030204" pitchFamily="34" charset="0"/>
                <a:cs typeface="Times New Roman" panose="02020603050405020304" pitchFamily="18" charset="0"/>
              </a:rPr>
              <a:t>misión</a:t>
            </a:r>
            <a:r>
              <a:rPr lang="it-IT" sz="1800" i="1" dirty="0">
                <a:solidFill>
                  <a:srgbClr val="C00000"/>
                </a:solidFill>
                <a:effectLst/>
                <a:ea typeface="Calibri" panose="020F0502020204030204" pitchFamily="34" charset="0"/>
                <a:cs typeface="Times New Roman" panose="02020603050405020304" pitchFamily="18" charset="0"/>
              </a:rPr>
              <a:t>. El p. Morales </a:t>
            </a:r>
            <a:r>
              <a:rPr lang="it-IT" sz="1800" i="1" dirty="0" err="1">
                <a:solidFill>
                  <a:srgbClr val="C00000"/>
                </a:solidFill>
                <a:effectLst/>
                <a:ea typeface="Calibri" panose="020F0502020204030204" pitchFamily="34" charset="0"/>
                <a:cs typeface="Times New Roman" panose="02020603050405020304" pitchFamily="18" charset="0"/>
              </a:rPr>
              <a:t>fundador</a:t>
            </a:r>
            <a:r>
              <a:rPr lang="it-IT" sz="1800" dirty="0">
                <a:solidFill>
                  <a:srgbClr val="C00000"/>
                </a:solidFill>
                <a:effectLst/>
                <a:ea typeface="Calibri" panose="020F0502020204030204" pitchFamily="34" charset="0"/>
                <a:cs typeface="Times New Roman" panose="02020603050405020304" pitchFamily="18" charset="0"/>
              </a:rPr>
              <a:t>, </a:t>
            </a:r>
            <a:r>
              <a:rPr lang="it-IT" sz="1800" dirty="0" err="1">
                <a:solidFill>
                  <a:srgbClr val="C00000"/>
                </a:solidFill>
                <a:effectLst/>
                <a:ea typeface="Calibri" panose="020F0502020204030204" pitchFamily="34" charset="0"/>
                <a:cs typeface="Times New Roman" panose="02020603050405020304" pitchFamily="18" charset="0"/>
              </a:rPr>
              <a:t>Ediciones</a:t>
            </a:r>
            <a:r>
              <a:rPr lang="it-IT" sz="1800" dirty="0">
                <a:solidFill>
                  <a:srgbClr val="C00000"/>
                </a:solidFill>
                <a:effectLst/>
                <a:ea typeface="Calibri" panose="020F0502020204030204" pitchFamily="34" charset="0"/>
                <a:cs typeface="Times New Roman" panose="02020603050405020304" pitchFamily="18" charset="0"/>
              </a:rPr>
              <a:t> </a:t>
            </a:r>
            <a:r>
              <a:rPr lang="it-IT" sz="1800" dirty="0" err="1">
                <a:solidFill>
                  <a:srgbClr val="C00000"/>
                </a:solidFill>
                <a:effectLst/>
                <a:ea typeface="Calibri" panose="020F0502020204030204" pitchFamily="34" charset="0"/>
                <a:cs typeface="Times New Roman" panose="02020603050405020304" pitchFamily="18" charset="0"/>
              </a:rPr>
              <a:t>Encuentro</a:t>
            </a:r>
            <a:r>
              <a:rPr lang="it-IT" sz="1800" dirty="0">
                <a:solidFill>
                  <a:srgbClr val="C00000"/>
                </a:solidFill>
                <a:effectLst/>
                <a:ea typeface="Calibri" panose="020F0502020204030204" pitchFamily="34" charset="0"/>
                <a:cs typeface="Times New Roman" panose="02020603050405020304" pitchFamily="18" charset="0"/>
              </a:rPr>
              <a:t>, Madrid 2011.</a:t>
            </a:r>
          </a:p>
          <a:p>
            <a:r>
              <a:rPr lang="it-IT" sz="1800" dirty="0">
                <a:solidFill>
                  <a:srgbClr val="C00000"/>
                </a:solidFill>
                <a:effectLst/>
                <a:ea typeface="Calibri" panose="020F0502020204030204" pitchFamily="34" charset="0"/>
                <a:cs typeface="Times New Roman" panose="02020603050405020304" pitchFamily="18" charset="0"/>
              </a:rPr>
              <a:t>Aristide SERRA, </a:t>
            </a:r>
            <a:r>
              <a:rPr lang="it-IT" sz="1800" i="1" dirty="0">
                <a:solidFill>
                  <a:srgbClr val="C00000"/>
                </a:solidFill>
                <a:effectLst/>
                <a:ea typeface="Calibri" panose="020F0502020204030204" pitchFamily="34" charset="0"/>
                <a:cs typeface="Times New Roman" panose="02020603050405020304" pitchFamily="18" charset="0"/>
              </a:rPr>
              <a:t>Le nozze di Cana (</a:t>
            </a:r>
            <a:r>
              <a:rPr lang="it-IT" sz="1800" i="1" dirty="0" err="1">
                <a:solidFill>
                  <a:srgbClr val="C00000"/>
                </a:solidFill>
                <a:effectLst/>
                <a:ea typeface="Calibri" panose="020F0502020204030204" pitchFamily="34" charset="0"/>
                <a:cs typeface="Times New Roman" panose="02020603050405020304" pitchFamily="18" charset="0"/>
              </a:rPr>
              <a:t>Gv</a:t>
            </a:r>
            <a:r>
              <a:rPr lang="it-IT" sz="1800" i="1" dirty="0">
                <a:solidFill>
                  <a:srgbClr val="C00000"/>
                </a:solidFill>
                <a:effectLst/>
                <a:ea typeface="Calibri" panose="020F0502020204030204" pitchFamily="34" charset="0"/>
                <a:cs typeface="Times New Roman" panose="02020603050405020304" pitchFamily="18" charset="0"/>
              </a:rPr>
              <a:t> 2,1-12)</a:t>
            </a:r>
            <a:r>
              <a:rPr lang="it-IT" sz="1800" dirty="0">
                <a:solidFill>
                  <a:srgbClr val="C00000"/>
                </a:solidFill>
                <a:effectLst/>
                <a:ea typeface="Calibri" panose="020F0502020204030204" pitchFamily="34" charset="0"/>
                <a:cs typeface="Times New Roman" panose="02020603050405020304" pitchFamily="18" charset="0"/>
              </a:rPr>
              <a:t>, Messaggero di sant’Antonio Editrice Padova 2009</a:t>
            </a:r>
            <a:r>
              <a:rPr lang="it-IT" dirty="0">
                <a:solidFill>
                  <a:srgbClr val="C00000"/>
                </a:solidFill>
                <a:ea typeface="Calibri" panose="020F0502020204030204" pitchFamily="34" charset="0"/>
                <a:cs typeface="Times New Roman" panose="02020603050405020304" pitchFamily="18" charset="0"/>
              </a:rPr>
              <a:t>.</a:t>
            </a:r>
          </a:p>
          <a:p>
            <a:pPr algn="just"/>
            <a:r>
              <a:rPr lang="it-IT" dirty="0">
                <a:solidFill>
                  <a:srgbClr val="C00000"/>
                </a:solidFill>
              </a:rPr>
              <a:t>Stefano DE FIORES, </a:t>
            </a:r>
            <a:r>
              <a:rPr lang="it-IT" i="1" dirty="0">
                <a:solidFill>
                  <a:srgbClr val="C00000"/>
                </a:solidFill>
              </a:rPr>
              <a:t>Mariologia. Nuovissimo Dizionario</a:t>
            </a:r>
            <a:r>
              <a:rPr lang="it-IT" dirty="0">
                <a:solidFill>
                  <a:srgbClr val="C00000"/>
                </a:solidFill>
              </a:rPr>
              <a:t> 2, EDB, Bologna 2006, pp. 1656-1677.</a:t>
            </a:r>
          </a:p>
          <a:p>
            <a:pPr algn="just"/>
            <a:r>
              <a:rPr lang="it-IT" dirty="0">
                <a:solidFill>
                  <a:srgbClr val="C00000"/>
                </a:solidFill>
              </a:rPr>
              <a:t>A. FAVALE, </a:t>
            </a:r>
            <a:r>
              <a:rPr lang="it-IT" i="1" dirty="0">
                <a:solidFill>
                  <a:srgbClr val="C00000"/>
                </a:solidFill>
              </a:rPr>
              <a:t>Connotazione mariana nei principali movimenti laicali moderni</a:t>
            </a:r>
            <a:r>
              <a:rPr lang="it-IT" dirty="0">
                <a:solidFill>
                  <a:srgbClr val="C00000"/>
                </a:solidFill>
              </a:rPr>
              <a:t>, in </a:t>
            </a:r>
            <a:r>
              <a:rPr lang="it-IT" i="1" dirty="0">
                <a:solidFill>
                  <a:srgbClr val="C00000"/>
                </a:solidFill>
              </a:rPr>
              <a:t>La spiritualità mariana: legittimità, natura, articolazione</a:t>
            </a:r>
            <a:r>
              <a:rPr lang="it-IT" dirty="0">
                <a:solidFill>
                  <a:srgbClr val="C00000"/>
                </a:solidFill>
              </a:rPr>
              <a:t>, Ed. </a:t>
            </a:r>
            <a:r>
              <a:rPr lang="it-IT" dirty="0" err="1">
                <a:solidFill>
                  <a:srgbClr val="C00000"/>
                </a:solidFill>
              </a:rPr>
              <a:t>Marianum</a:t>
            </a:r>
            <a:r>
              <a:rPr lang="it-IT" dirty="0">
                <a:solidFill>
                  <a:srgbClr val="C00000"/>
                </a:solidFill>
              </a:rPr>
              <a:t>, Roma 1994, pp. 295-337.</a:t>
            </a:r>
          </a:p>
          <a:p>
            <a:endParaRPr lang="it-IT" dirty="0">
              <a:latin typeface="Century Gothic" panose="020B0502020202020204" pitchFamily="34" charset="0"/>
              <a:ea typeface="Calibri" panose="020F0502020204030204" pitchFamily="34" charset="0"/>
              <a:cs typeface="Times New Roman" panose="02020603050405020304" pitchFamily="18" charset="0"/>
            </a:endParaRPr>
          </a:p>
          <a:p>
            <a:endParaRPr lang="it-IT"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it-IT" dirty="0">
              <a:latin typeface="Cambria" panose="02040503050406030204" pitchFamily="18" charset="0"/>
              <a:ea typeface="Calibri" panose="020F0502020204030204" pitchFamily="34" charset="0"/>
              <a:cs typeface="Times New Roman" panose="02020603050405020304" pitchFamily="18" charset="0"/>
            </a:endParaRPr>
          </a:p>
          <a:p>
            <a:endParaRPr lang="it-IT"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60233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891D837-2147-F7D7-747F-E03A7BE4C5F4}"/>
              </a:ext>
            </a:extLst>
          </p:cNvPr>
          <p:cNvSpPr>
            <a:spLocks noGrp="1"/>
          </p:cNvSpPr>
          <p:nvPr>
            <p:ph type="title"/>
          </p:nvPr>
        </p:nvSpPr>
        <p:spPr>
          <a:xfrm>
            <a:off x="633018" y="290945"/>
            <a:ext cx="10994073" cy="1302328"/>
          </a:xfrm>
        </p:spPr>
        <p:txBody>
          <a:bodyPr anchor="t">
            <a:normAutofit fontScale="90000"/>
          </a:bodyPr>
          <a:lstStyle/>
          <a:p>
            <a:r>
              <a:rPr lang="it-IT" dirty="0">
                <a:solidFill>
                  <a:schemeClr val="bg1"/>
                </a:solidFill>
              </a:rPr>
              <a:t>La spiritualità mariana nell’età contemporanea</a:t>
            </a:r>
            <a:br>
              <a:rPr lang="it-IT" dirty="0"/>
            </a:br>
            <a:r>
              <a:rPr lang="it-IT" sz="4400" dirty="0"/>
              <a:t>san Massimiliano Maria Kolbe (1894-1941)</a:t>
            </a:r>
            <a:br>
              <a:rPr lang="it-IT" dirty="0">
                <a:solidFill>
                  <a:schemeClr val="bg1"/>
                </a:solidFill>
              </a:rPr>
            </a:br>
            <a:endParaRPr lang="it-IT" dirty="0"/>
          </a:p>
        </p:txBody>
      </p:sp>
      <p:sp>
        <p:nvSpPr>
          <p:cNvPr id="7" name="Segnaposto contenuto 6">
            <a:extLst>
              <a:ext uri="{FF2B5EF4-FFF2-40B4-BE49-F238E27FC236}">
                <a16:creationId xmlns:a16="http://schemas.microsoft.com/office/drawing/2014/main" id="{B771452E-FF48-06C7-EAA9-EC63E1808E19}"/>
              </a:ext>
            </a:extLst>
          </p:cNvPr>
          <p:cNvSpPr>
            <a:spLocks noGrp="1"/>
          </p:cNvSpPr>
          <p:nvPr>
            <p:ph sz="half" idx="2"/>
          </p:nvPr>
        </p:nvSpPr>
        <p:spPr>
          <a:xfrm>
            <a:off x="7481455" y="2637923"/>
            <a:ext cx="4093148" cy="3679750"/>
          </a:xfrm>
        </p:spPr>
        <p:txBody>
          <a:bodyPr anchor="t"/>
          <a:lstStyle/>
          <a:p>
            <a:r>
              <a:rPr lang="it-IT" sz="2800" dirty="0">
                <a:solidFill>
                  <a:srgbClr val="C00000"/>
                </a:solidFill>
              </a:rPr>
              <a:t>«Ripetiamole che </a:t>
            </a:r>
            <a:r>
              <a:rPr lang="it-IT" sz="2800" b="1" dirty="0">
                <a:solidFill>
                  <a:srgbClr val="C00000"/>
                </a:solidFill>
              </a:rPr>
              <a:t>per lei </a:t>
            </a:r>
            <a:r>
              <a:rPr lang="it-IT" sz="2800" dirty="0">
                <a:solidFill>
                  <a:srgbClr val="C00000"/>
                </a:solidFill>
              </a:rPr>
              <a:t>siamo disposti a tutto, ad ogni fatica, sofferenza, umiliazione, anzi alla </a:t>
            </a:r>
            <a:r>
              <a:rPr lang="it-IT" sz="2800" b="1" dirty="0">
                <a:solidFill>
                  <a:srgbClr val="C00000"/>
                </a:solidFill>
              </a:rPr>
              <a:t>morte per fame </a:t>
            </a:r>
            <a:r>
              <a:rPr lang="it-IT" sz="2800" dirty="0">
                <a:solidFill>
                  <a:srgbClr val="C00000"/>
                </a:solidFill>
              </a:rPr>
              <a:t>o per qualunque altra causa».</a:t>
            </a:r>
          </a:p>
          <a:p>
            <a:endParaRPr lang="it-IT" dirty="0"/>
          </a:p>
        </p:txBody>
      </p:sp>
      <p:sp>
        <p:nvSpPr>
          <p:cNvPr id="6" name="Segnaposto contenuto 5">
            <a:extLst>
              <a:ext uri="{FF2B5EF4-FFF2-40B4-BE49-F238E27FC236}">
                <a16:creationId xmlns:a16="http://schemas.microsoft.com/office/drawing/2014/main" id="{2174EBFC-A235-2635-30E0-1C2FCAA317E7}"/>
              </a:ext>
            </a:extLst>
          </p:cNvPr>
          <p:cNvSpPr>
            <a:spLocks noGrp="1"/>
          </p:cNvSpPr>
          <p:nvPr>
            <p:ph sz="half" idx="1"/>
          </p:nvPr>
        </p:nvSpPr>
        <p:spPr>
          <a:xfrm>
            <a:off x="630382" y="2637923"/>
            <a:ext cx="6019800" cy="3929132"/>
          </a:xfrm>
        </p:spPr>
        <p:txBody>
          <a:bodyPr anchor="t">
            <a:normAutofit fontScale="62500" lnSpcReduction="20000"/>
          </a:bodyPr>
          <a:lstStyle/>
          <a:p>
            <a:r>
              <a:rPr lang="it-IT" sz="3800" dirty="0">
                <a:solidFill>
                  <a:srgbClr val="C00000"/>
                </a:solidFill>
              </a:rPr>
              <a:t>Fondatore della Milizia dell’Immacolata (1917), propone una consacrazione mariana che ha queste caratteristiche:</a:t>
            </a:r>
          </a:p>
          <a:p>
            <a:r>
              <a:rPr lang="it-IT" sz="3800" dirty="0">
                <a:solidFill>
                  <a:srgbClr val="C00000"/>
                </a:solidFill>
              </a:rPr>
              <a:t>La </a:t>
            </a:r>
            <a:r>
              <a:rPr lang="it-IT" sz="3800" b="1" dirty="0">
                <a:solidFill>
                  <a:srgbClr val="C00000"/>
                </a:solidFill>
              </a:rPr>
              <a:t>centralità</a:t>
            </a:r>
            <a:r>
              <a:rPr lang="it-IT" sz="3800" dirty="0">
                <a:solidFill>
                  <a:srgbClr val="C00000"/>
                </a:solidFill>
              </a:rPr>
              <a:t> del mistero dell’Immacolata, che definisce l’essere di Maria: si tratta infatti di una </a:t>
            </a:r>
            <a:r>
              <a:rPr lang="it-IT" sz="3800" b="1" dirty="0">
                <a:solidFill>
                  <a:srgbClr val="C00000"/>
                </a:solidFill>
              </a:rPr>
              <a:t>consacrazione all’Immacolata</a:t>
            </a:r>
            <a:r>
              <a:rPr lang="it-IT" sz="3800" dirty="0">
                <a:solidFill>
                  <a:srgbClr val="C00000"/>
                </a:solidFill>
              </a:rPr>
              <a:t>.</a:t>
            </a:r>
          </a:p>
          <a:p>
            <a:r>
              <a:rPr lang="it-IT" sz="3800" dirty="0">
                <a:solidFill>
                  <a:srgbClr val="C00000"/>
                </a:solidFill>
              </a:rPr>
              <a:t>La </a:t>
            </a:r>
            <a:r>
              <a:rPr lang="it-IT" sz="3800" b="1" dirty="0">
                <a:solidFill>
                  <a:srgbClr val="C00000"/>
                </a:solidFill>
              </a:rPr>
              <a:t>dimensione apostolica</a:t>
            </a:r>
            <a:r>
              <a:rPr lang="it-IT" sz="3800" dirty="0">
                <a:solidFill>
                  <a:srgbClr val="C00000"/>
                </a:solidFill>
              </a:rPr>
              <a:t>, in quanto mira a guadagnare tutto il mondo per l’Immacolata.</a:t>
            </a:r>
          </a:p>
          <a:p>
            <a:endParaRPr lang="it-IT" dirty="0"/>
          </a:p>
        </p:txBody>
      </p:sp>
    </p:spTree>
    <p:extLst>
      <p:ext uri="{BB962C8B-B14F-4D97-AF65-F5344CB8AC3E}">
        <p14:creationId xmlns:p14="http://schemas.microsoft.com/office/powerpoint/2010/main" val="12123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2E7990B-16DE-343A-55AF-3A142A2EA6CB}"/>
              </a:ext>
            </a:extLst>
          </p:cNvPr>
          <p:cNvSpPr>
            <a:spLocks noGrp="1"/>
          </p:cNvSpPr>
          <p:nvPr>
            <p:ph type="title"/>
          </p:nvPr>
        </p:nvSpPr>
        <p:spPr>
          <a:xfrm>
            <a:off x="191729" y="257326"/>
            <a:ext cx="5852185" cy="1139895"/>
          </a:xfrm>
        </p:spPr>
        <p:txBody>
          <a:bodyPr>
            <a:normAutofit fontScale="90000"/>
          </a:bodyPr>
          <a:lstStyle/>
          <a:p>
            <a:r>
              <a:rPr lang="it-IT" dirty="0">
                <a:solidFill>
                  <a:schemeClr val="bg1"/>
                </a:solidFill>
              </a:rPr>
              <a:t>La spiritualità mariana nell’età contemporanea</a:t>
            </a:r>
            <a:endParaRPr lang="it-IT" dirty="0"/>
          </a:p>
        </p:txBody>
      </p:sp>
      <p:sp>
        <p:nvSpPr>
          <p:cNvPr id="6" name="Segnaposto contenuto 5">
            <a:extLst>
              <a:ext uri="{FF2B5EF4-FFF2-40B4-BE49-F238E27FC236}">
                <a16:creationId xmlns:a16="http://schemas.microsoft.com/office/drawing/2014/main" id="{358B12F4-2FD0-F84D-5C7E-2C5EC95F76EE}"/>
              </a:ext>
            </a:extLst>
          </p:cNvPr>
          <p:cNvSpPr>
            <a:spLocks noGrp="1"/>
          </p:cNvSpPr>
          <p:nvPr>
            <p:ph sz="half" idx="1"/>
          </p:nvPr>
        </p:nvSpPr>
        <p:spPr>
          <a:xfrm>
            <a:off x="817418" y="2333123"/>
            <a:ext cx="4184073" cy="4260400"/>
          </a:xfrm>
        </p:spPr>
        <p:txBody>
          <a:bodyPr anchor="t">
            <a:normAutofit lnSpcReduction="10000"/>
          </a:bodyPr>
          <a:lstStyle/>
          <a:p>
            <a:pPr marL="0" indent="0" algn="ctr">
              <a:buNone/>
            </a:pPr>
            <a:r>
              <a:rPr lang="it-IT" sz="2800" dirty="0">
                <a:solidFill>
                  <a:srgbClr val="C00000"/>
                </a:solidFill>
              </a:rPr>
              <a:t>Pio XII, cost. </a:t>
            </a:r>
            <a:r>
              <a:rPr lang="it-IT" sz="2800" dirty="0" err="1">
                <a:solidFill>
                  <a:srgbClr val="C00000"/>
                </a:solidFill>
              </a:rPr>
              <a:t>dogm</a:t>
            </a:r>
            <a:r>
              <a:rPr lang="it-IT" sz="2800" dirty="0">
                <a:solidFill>
                  <a:srgbClr val="C00000"/>
                </a:solidFill>
              </a:rPr>
              <a:t>. </a:t>
            </a:r>
            <a:r>
              <a:rPr lang="it-IT" sz="2800" i="1" dirty="0" err="1">
                <a:solidFill>
                  <a:srgbClr val="C00000"/>
                </a:solidFill>
              </a:rPr>
              <a:t>Munificentissimus</a:t>
            </a:r>
            <a:r>
              <a:rPr lang="it-IT" sz="2800" i="1" dirty="0">
                <a:solidFill>
                  <a:srgbClr val="C00000"/>
                </a:solidFill>
              </a:rPr>
              <a:t> Deus</a:t>
            </a:r>
            <a:r>
              <a:rPr lang="it-IT" sz="2800" dirty="0">
                <a:solidFill>
                  <a:srgbClr val="C00000"/>
                </a:solidFill>
              </a:rPr>
              <a:t>, 1 novembre 1950:</a:t>
            </a:r>
          </a:p>
          <a:p>
            <a:pPr marL="0" indent="0" algn="ctr">
              <a:buNone/>
            </a:pPr>
            <a:r>
              <a:rPr lang="it-IT" sz="2800" dirty="0">
                <a:solidFill>
                  <a:srgbClr val="C00000"/>
                </a:solidFill>
              </a:rPr>
              <a:t>«L’Immacolata sempre vergine Maria, Madre di Dio, terminato il corso della vita terrena, fu assunta alla gloria celeste in anima e corpo».</a:t>
            </a:r>
          </a:p>
          <a:p>
            <a:endParaRPr lang="it-IT" dirty="0"/>
          </a:p>
        </p:txBody>
      </p:sp>
      <p:pic>
        <p:nvPicPr>
          <p:cNvPr id="8" name="Segnaposto contenuto 8" descr="Guido Reni Assunzione.jpg">
            <a:extLst>
              <a:ext uri="{FF2B5EF4-FFF2-40B4-BE49-F238E27FC236}">
                <a16:creationId xmlns:a16="http://schemas.microsoft.com/office/drawing/2014/main" id="{993D55F8-50E5-0BED-B839-22A58625249C}"/>
              </a:ext>
            </a:extLst>
          </p:cNvPr>
          <p:cNvPicPr>
            <a:picLocks noGrp="1" noChangeAspect="1"/>
          </p:cNvPicPr>
          <p:nvPr>
            <p:ph sz="quarter" idx="13"/>
          </p:nvPr>
        </p:nvPicPr>
        <p:blipFill>
          <a:blip r:embed="rId2" cstate="print"/>
          <a:stretch>
            <a:fillRect/>
          </a:stretch>
        </p:blipFill>
        <p:spPr>
          <a:xfrm>
            <a:off x="7718428" y="-19330"/>
            <a:ext cx="4459140" cy="6877330"/>
          </a:xfrm>
        </p:spPr>
      </p:pic>
    </p:spTree>
    <p:extLst>
      <p:ext uri="{BB962C8B-B14F-4D97-AF65-F5344CB8AC3E}">
        <p14:creationId xmlns:p14="http://schemas.microsoft.com/office/powerpoint/2010/main" val="188487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722" y="375313"/>
            <a:ext cx="5781367" cy="1139895"/>
          </a:xfrm>
        </p:spPr>
        <p:txBody>
          <a:bodyPr/>
          <a:lstStyle/>
          <a:p>
            <a:r>
              <a:rPr lang="it-IT" dirty="0"/>
              <a:t>San Pio da Pietrelcina (1887-1968) </a:t>
            </a:r>
            <a:r>
              <a:rPr lang="it-IT" sz="2800" dirty="0"/>
              <a:t>I tempi mariani. </a:t>
            </a:r>
          </a:p>
        </p:txBody>
      </p:sp>
      <p:sp>
        <p:nvSpPr>
          <p:cNvPr id="4" name="Segnaposto contenuto 3"/>
          <p:cNvSpPr>
            <a:spLocks noGrp="1"/>
          </p:cNvSpPr>
          <p:nvPr>
            <p:ph sz="quarter" idx="13"/>
          </p:nvPr>
        </p:nvSpPr>
        <p:spPr>
          <a:xfrm>
            <a:off x="6456099" y="375312"/>
            <a:ext cx="5186363" cy="6187720"/>
          </a:xfrm>
        </p:spPr>
        <p:txBody>
          <a:bodyPr>
            <a:normAutofit fontScale="85000" lnSpcReduction="10000"/>
          </a:bodyPr>
          <a:lstStyle/>
          <a:p>
            <a:pPr marL="0" indent="0">
              <a:lnSpc>
                <a:spcPct val="120000"/>
              </a:lnSpc>
              <a:buNone/>
            </a:pPr>
            <a:r>
              <a:rPr lang="it-IT" dirty="0">
                <a:solidFill>
                  <a:srgbClr val="C00000"/>
                </a:solidFill>
              </a:rPr>
              <a:t>San Pio da Pietrelcina (+1968), </a:t>
            </a:r>
            <a:r>
              <a:rPr lang="it-IT" i="1" dirty="0">
                <a:solidFill>
                  <a:srgbClr val="C00000"/>
                </a:solidFill>
              </a:rPr>
              <a:t>Epistolario</a:t>
            </a:r>
            <a:r>
              <a:rPr lang="it-IT" dirty="0">
                <a:solidFill>
                  <a:srgbClr val="C00000"/>
                </a:solidFill>
              </a:rPr>
              <a:t> I, 276:</a:t>
            </a:r>
          </a:p>
          <a:p>
            <a:pPr marL="0" indent="0" algn="just">
              <a:lnSpc>
                <a:spcPct val="120000"/>
              </a:lnSpc>
              <a:buNone/>
            </a:pPr>
            <a:r>
              <a:rPr lang="it-IT" dirty="0">
                <a:solidFill>
                  <a:srgbClr val="C00000"/>
                </a:solidFill>
              </a:rPr>
              <a:t>«Il </a:t>
            </a:r>
            <a:r>
              <a:rPr lang="it-IT" b="1" dirty="0">
                <a:solidFill>
                  <a:srgbClr val="C00000"/>
                </a:solidFill>
              </a:rPr>
              <a:t>mese di maggio </a:t>
            </a:r>
            <a:r>
              <a:rPr lang="it-IT" dirty="0">
                <a:solidFill>
                  <a:srgbClr val="C00000"/>
                </a:solidFill>
              </a:rPr>
              <a:t>per me è il </a:t>
            </a:r>
            <a:r>
              <a:rPr lang="it-IT" b="1" dirty="0">
                <a:solidFill>
                  <a:srgbClr val="C00000"/>
                </a:solidFill>
              </a:rPr>
              <a:t>mese di grazie</a:t>
            </a:r>
            <a:r>
              <a:rPr lang="it-IT" dirty="0">
                <a:solidFill>
                  <a:srgbClr val="C00000"/>
                </a:solidFill>
              </a:rPr>
              <a:t>, e quest’anno spero di riceverne due sole. La prima vorrei che mi prendesse con sé oppure, anche vivendo, essere cambiate in amarezze tutte le consolazioni della terra (…) Quest’ultima grazia non oso più chiedergliela, perché se ne dispiace e </a:t>
            </a:r>
            <a:r>
              <a:rPr lang="it-IT" b="1" dirty="0">
                <a:solidFill>
                  <a:srgbClr val="C00000"/>
                </a:solidFill>
              </a:rPr>
              <a:t>mi nasconderebbe di nuovo il suo bel viso</a:t>
            </a:r>
            <a:r>
              <a:rPr lang="it-IT" dirty="0">
                <a:solidFill>
                  <a:srgbClr val="C00000"/>
                </a:solidFill>
              </a:rPr>
              <a:t>, come fece altre volte ». </a:t>
            </a:r>
          </a:p>
          <a:p>
            <a:endParaRPr lang="it-IT" dirty="0"/>
          </a:p>
        </p:txBody>
      </p:sp>
      <p:pic>
        <p:nvPicPr>
          <p:cNvPr id="1027" name="Picture 3" descr="C:\Users\Carla\Pictures\immagini mariane\download.jpg"/>
          <p:cNvPicPr>
            <a:picLocks noGrp="1" noChangeAspect="1" noChangeArrowheads="1"/>
          </p:cNvPicPr>
          <p:nvPr>
            <p:ph sz="half" idx="1"/>
          </p:nvPr>
        </p:nvPicPr>
        <p:blipFill>
          <a:blip r:embed="rId2"/>
          <a:srcRect/>
          <a:stretch>
            <a:fillRect/>
          </a:stretch>
        </p:blipFill>
        <p:spPr bwMode="auto">
          <a:xfrm>
            <a:off x="0" y="1934479"/>
            <a:ext cx="4585425" cy="492352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415548" y="271061"/>
            <a:ext cx="5574891" cy="1139895"/>
          </a:xfrm>
        </p:spPr>
        <p:txBody>
          <a:bodyPr>
            <a:normAutofit fontScale="90000"/>
          </a:bodyPr>
          <a:lstStyle/>
          <a:p>
            <a:r>
              <a:rPr lang="it-IT" dirty="0"/>
              <a:t>Santa Teresa Benedetta della Croce (1891-1942)</a:t>
            </a:r>
          </a:p>
        </p:txBody>
      </p:sp>
      <p:sp>
        <p:nvSpPr>
          <p:cNvPr id="6" name="Segnaposto contenuto 5"/>
          <p:cNvSpPr>
            <a:spLocks noGrp="1"/>
          </p:cNvSpPr>
          <p:nvPr>
            <p:ph sz="half" idx="1"/>
          </p:nvPr>
        </p:nvSpPr>
        <p:spPr>
          <a:xfrm>
            <a:off x="451514" y="589935"/>
            <a:ext cx="5553071" cy="6061587"/>
          </a:xfrm>
        </p:spPr>
        <p:txBody>
          <a:bodyPr>
            <a:normAutofit fontScale="92500"/>
          </a:bodyPr>
          <a:lstStyle/>
          <a:p>
            <a:pPr marL="0" indent="0" algn="just">
              <a:buNone/>
            </a:pPr>
            <a:r>
              <a:rPr lang="it-IT" dirty="0">
                <a:solidFill>
                  <a:srgbClr val="C00000"/>
                </a:solidFill>
              </a:rPr>
              <a:t>Edith Stein, </a:t>
            </a:r>
            <a:r>
              <a:rPr lang="it-IT" i="1" dirty="0">
                <a:solidFill>
                  <a:srgbClr val="C00000"/>
                </a:solidFill>
              </a:rPr>
              <a:t>La donna. Il suo compito secondo la natura e la grazia</a:t>
            </a:r>
            <a:r>
              <a:rPr lang="it-IT" dirty="0">
                <a:solidFill>
                  <a:srgbClr val="C00000"/>
                </a:solidFill>
              </a:rPr>
              <a:t>, 152:</a:t>
            </a:r>
          </a:p>
          <a:p>
            <a:pPr marL="0" indent="0" algn="just">
              <a:buNone/>
            </a:pPr>
            <a:r>
              <a:rPr lang="it-IT" dirty="0">
                <a:solidFill>
                  <a:srgbClr val="C00000"/>
                </a:solidFill>
              </a:rPr>
              <a:t>«</a:t>
            </a:r>
            <a:r>
              <a:rPr lang="it-IT" b="1" dirty="0">
                <a:solidFill>
                  <a:srgbClr val="C00000"/>
                </a:solidFill>
              </a:rPr>
              <a:t>L’ingresso della donna in vari rami professionali </a:t>
            </a:r>
            <a:r>
              <a:rPr lang="it-IT" dirty="0">
                <a:solidFill>
                  <a:srgbClr val="C00000"/>
                </a:solidFill>
              </a:rPr>
              <a:t>può essere una vera </a:t>
            </a:r>
            <a:r>
              <a:rPr lang="it-IT" b="1" dirty="0">
                <a:solidFill>
                  <a:srgbClr val="C00000"/>
                </a:solidFill>
              </a:rPr>
              <a:t>benedizione</a:t>
            </a:r>
            <a:r>
              <a:rPr lang="it-IT" dirty="0">
                <a:solidFill>
                  <a:srgbClr val="C00000"/>
                </a:solidFill>
              </a:rPr>
              <a:t> per tutta la vita sociale sia privata che pubblica, purché ella custodisca lo specifico </a:t>
            </a:r>
            <a:r>
              <a:rPr lang="it-IT" b="1" i="1" dirty="0">
                <a:solidFill>
                  <a:srgbClr val="C00000"/>
                </a:solidFill>
              </a:rPr>
              <a:t>ethos</a:t>
            </a:r>
            <a:r>
              <a:rPr lang="it-IT" b="1" dirty="0">
                <a:solidFill>
                  <a:srgbClr val="C00000"/>
                </a:solidFill>
              </a:rPr>
              <a:t> femminile</a:t>
            </a:r>
            <a:r>
              <a:rPr lang="it-IT" dirty="0">
                <a:solidFill>
                  <a:srgbClr val="C00000"/>
                </a:solidFill>
              </a:rPr>
              <a:t>. E anche qui possiamo </a:t>
            </a:r>
            <a:r>
              <a:rPr lang="it-IT" b="1" dirty="0">
                <a:solidFill>
                  <a:srgbClr val="C00000"/>
                </a:solidFill>
              </a:rPr>
              <a:t>volgere lo sguardo alla Madre di Dio Maria alle nozze di Cana </a:t>
            </a:r>
            <a:r>
              <a:rPr lang="it-IT" dirty="0">
                <a:solidFill>
                  <a:srgbClr val="C00000"/>
                </a:solidFill>
              </a:rPr>
              <a:t>(…) Ecco </a:t>
            </a:r>
            <a:r>
              <a:rPr lang="it-IT" b="1" dirty="0">
                <a:solidFill>
                  <a:srgbClr val="C00000"/>
                </a:solidFill>
              </a:rPr>
              <a:t>il modello della donna per la vita professionale</a:t>
            </a:r>
            <a:r>
              <a:rPr lang="it-IT" dirty="0">
                <a:solidFill>
                  <a:srgbClr val="C00000"/>
                </a:solidFill>
              </a:rPr>
              <a:t>». </a:t>
            </a:r>
          </a:p>
          <a:p>
            <a:endParaRPr lang="it-IT" dirty="0"/>
          </a:p>
        </p:txBody>
      </p:sp>
      <p:pic>
        <p:nvPicPr>
          <p:cNvPr id="2050" name="Picture 2" descr="C:\Users\Carla\Pictures\immagini mariane\images.jpg"/>
          <p:cNvPicPr>
            <a:picLocks noGrp="1" noChangeAspect="1" noChangeArrowheads="1"/>
          </p:cNvPicPr>
          <p:nvPr>
            <p:ph sz="half" idx="2"/>
          </p:nvPr>
        </p:nvPicPr>
        <p:blipFill>
          <a:blip r:embed="rId2"/>
          <a:srcRect/>
          <a:stretch>
            <a:fillRect/>
          </a:stretch>
        </p:blipFill>
        <p:spPr bwMode="auto">
          <a:xfrm>
            <a:off x="6318867" y="3082414"/>
            <a:ext cx="5873133" cy="377558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SM nell’età contemporanea</a:t>
            </a:r>
            <a:br>
              <a:rPr lang="it-IT" dirty="0"/>
            </a:br>
            <a:r>
              <a:rPr lang="it-IT" dirty="0"/>
              <a:t>ven. Antonio Bello (1935-1993)</a:t>
            </a:r>
          </a:p>
        </p:txBody>
      </p:sp>
      <p:sp>
        <p:nvSpPr>
          <p:cNvPr id="6" name="Segnaposto testo 5"/>
          <p:cNvSpPr>
            <a:spLocks noGrp="1"/>
          </p:cNvSpPr>
          <p:nvPr>
            <p:ph type="body" idx="1"/>
          </p:nvPr>
        </p:nvSpPr>
        <p:spPr>
          <a:xfrm>
            <a:off x="853189" y="5052833"/>
            <a:ext cx="5891636" cy="713241"/>
          </a:xfrm>
        </p:spPr>
        <p:txBody>
          <a:bodyPr/>
          <a:lstStyle/>
          <a:p>
            <a:r>
              <a:rPr lang="it-IT" sz="3200" dirty="0">
                <a:solidFill>
                  <a:srgbClr val="C00000"/>
                </a:solidFill>
              </a:rPr>
              <a:t>Maria e la vita quotidiana</a:t>
            </a:r>
          </a:p>
        </p:txBody>
      </p:sp>
      <p:sp>
        <p:nvSpPr>
          <p:cNvPr id="7" name="Segnaposto testo 6"/>
          <p:cNvSpPr>
            <a:spLocks noGrp="1"/>
          </p:cNvSpPr>
          <p:nvPr>
            <p:ph type="body" sz="quarter" idx="16"/>
          </p:nvPr>
        </p:nvSpPr>
        <p:spPr>
          <a:xfrm>
            <a:off x="7545145" y="471949"/>
            <a:ext cx="4356803" cy="6192088"/>
          </a:xfrm>
        </p:spPr>
        <p:txBody>
          <a:bodyPr>
            <a:normAutofit fontScale="25000" lnSpcReduction="20000"/>
          </a:bodyPr>
          <a:lstStyle/>
          <a:p>
            <a:pPr algn="just"/>
            <a:r>
              <a:rPr lang="it-IT" sz="7200" dirty="0">
                <a:solidFill>
                  <a:srgbClr val="C00000"/>
                </a:solidFill>
              </a:rPr>
              <a:t>Don Tonino Bello, </a:t>
            </a:r>
            <a:r>
              <a:rPr lang="it-IT" sz="7200" i="1" dirty="0">
                <a:solidFill>
                  <a:srgbClr val="C00000"/>
                </a:solidFill>
              </a:rPr>
              <a:t>Maria donna dei nostri giorni</a:t>
            </a:r>
            <a:r>
              <a:rPr lang="it-IT" sz="7200" dirty="0">
                <a:solidFill>
                  <a:srgbClr val="C00000"/>
                </a:solidFill>
              </a:rPr>
              <a:t>, San Paolo, Cinisello Balsamo (M)) 2018, p. 9:</a:t>
            </a:r>
          </a:p>
          <a:p>
            <a:pPr algn="just">
              <a:lnSpc>
                <a:spcPct val="120000"/>
              </a:lnSpc>
            </a:pPr>
            <a:r>
              <a:rPr lang="it-IT" sz="8800" dirty="0">
                <a:solidFill>
                  <a:srgbClr val="C00000"/>
                </a:solidFill>
              </a:rPr>
              <a:t>«Al quarto paragrafo del decreto sull’Apostolato dei laici c’è scritto testualmente: </a:t>
            </a:r>
            <a:r>
              <a:rPr lang="it-IT" sz="8800" dirty="0">
                <a:solidFill>
                  <a:srgbClr val="C00000"/>
                </a:solidFill>
                <a:effectLst/>
                <a:ea typeface="Cambria" panose="02040503050406030204" pitchFamily="18" charset="0"/>
              </a:rPr>
              <a:t>"Maria viveva sulla terra una vita comune a tutti, piena di sollecitudini familiari e di lavoro". Intanto, "Maria viveva sulla terra". Non sulle nuvole (…) Santa Maria, donna feriale, forse tu sola puoi capire che questa nostra follia di ricondurti entro i confini dell’esperienza terra terra non è il segno di mode dissacratorie</a:t>
            </a:r>
            <a:r>
              <a:rPr lang="it-IT" sz="8800" dirty="0">
                <a:solidFill>
                  <a:srgbClr val="C00000"/>
                </a:solidFill>
              </a:rPr>
              <a:t>».</a:t>
            </a:r>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4ABEF-5E53-2771-2102-A0BE171031E7}"/>
              </a:ext>
            </a:extLst>
          </p:cNvPr>
          <p:cNvSpPr>
            <a:spLocks noGrp="1"/>
          </p:cNvSpPr>
          <p:nvPr>
            <p:ph type="title"/>
          </p:nvPr>
        </p:nvSpPr>
        <p:spPr>
          <a:xfrm>
            <a:off x="451514" y="375313"/>
            <a:ext cx="5270860" cy="1139895"/>
          </a:xfrm>
        </p:spPr>
        <p:txBody>
          <a:bodyPr>
            <a:normAutofit fontScale="90000"/>
          </a:bodyPr>
          <a:lstStyle/>
          <a:p>
            <a:r>
              <a:rPr lang="it-IT" sz="3100" dirty="0">
                <a:latin typeface="Century Gothic" panose="020B0502020202020204" pitchFamily="34" charset="0"/>
              </a:rPr>
              <a:t>San </a:t>
            </a:r>
            <a:r>
              <a:rPr lang="it-IT" sz="3100" dirty="0" err="1">
                <a:latin typeface="Century Gothic" panose="020B0502020202020204" pitchFamily="34" charset="0"/>
              </a:rPr>
              <a:t>Josemarìa</a:t>
            </a:r>
            <a:r>
              <a:rPr lang="it-IT" sz="3100" dirty="0">
                <a:latin typeface="Century Gothic" panose="020B0502020202020204" pitchFamily="34" charset="0"/>
              </a:rPr>
              <a:t> </a:t>
            </a:r>
            <a:r>
              <a:rPr lang="it-IT" sz="3100" dirty="0" err="1">
                <a:latin typeface="Century Gothic" panose="020B0502020202020204" pitchFamily="34" charset="0"/>
              </a:rPr>
              <a:t>Escrivà</a:t>
            </a:r>
            <a:r>
              <a:rPr lang="it-IT" sz="3100" dirty="0">
                <a:latin typeface="Century Gothic" panose="020B0502020202020204" pitchFamily="34" charset="0"/>
              </a:rPr>
              <a:t> </a:t>
            </a:r>
            <a:br>
              <a:rPr lang="it-IT" sz="3100" dirty="0">
                <a:latin typeface="Century Gothic" panose="020B0502020202020204" pitchFamily="34" charset="0"/>
              </a:rPr>
            </a:br>
            <a:r>
              <a:rPr lang="it-IT" sz="3100" dirty="0">
                <a:latin typeface="Century Gothic" panose="020B0502020202020204" pitchFamily="34" charset="0"/>
              </a:rPr>
              <a:t>(1902-1975) </a:t>
            </a:r>
            <a:br>
              <a:rPr lang="it-IT" sz="4000" dirty="0">
                <a:latin typeface="Century Gothic" panose="020B0502020202020204" pitchFamily="34" charset="0"/>
              </a:rPr>
            </a:br>
            <a:r>
              <a:rPr lang="it-IT" sz="4000" dirty="0">
                <a:latin typeface="Century Gothic" panose="020B0502020202020204" pitchFamily="34" charset="0"/>
              </a:rPr>
              <a:t>Maria e il lavoro</a:t>
            </a:r>
            <a:endParaRPr lang="it-IT" dirty="0">
              <a:latin typeface="Century Gothic" panose="020B0502020202020204" pitchFamily="34" charset="0"/>
            </a:endParaRPr>
          </a:p>
        </p:txBody>
      </p:sp>
      <p:sp>
        <p:nvSpPr>
          <p:cNvPr id="4" name="Segnaposto contenuto 3">
            <a:extLst>
              <a:ext uri="{FF2B5EF4-FFF2-40B4-BE49-F238E27FC236}">
                <a16:creationId xmlns:a16="http://schemas.microsoft.com/office/drawing/2014/main" id="{60C2795B-0B1A-14DB-E154-65298C705885}"/>
              </a:ext>
            </a:extLst>
          </p:cNvPr>
          <p:cNvSpPr>
            <a:spLocks noGrp="1"/>
          </p:cNvSpPr>
          <p:nvPr>
            <p:ph sz="half" idx="1"/>
          </p:nvPr>
        </p:nvSpPr>
        <p:spPr>
          <a:xfrm>
            <a:off x="451514" y="2222287"/>
            <a:ext cx="5553071" cy="4260400"/>
          </a:xfrm>
        </p:spPr>
        <p:txBody>
          <a:bodyPr>
            <a:normAutofit fontScale="70000" lnSpcReduction="20000"/>
          </a:bodyPr>
          <a:lstStyle/>
          <a:p>
            <a:pPr marL="0" indent="0">
              <a:lnSpc>
                <a:spcPct val="120000"/>
              </a:lnSpc>
              <a:buNone/>
            </a:pPr>
            <a:r>
              <a:rPr lang="it-IT" sz="3200" dirty="0" err="1">
                <a:solidFill>
                  <a:srgbClr val="C00000"/>
                </a:solidFill>
                <a:effectLst/>
                <a:latin typeface="Century Gothic" panose="020B0502020202020204" pitchFamily="34" charset="0"/>
                <a:ea typeface="Cambria" panose="02040503050406030204" pitchFamily="18" charset="0"/>
              </a:rPr>
              <a:t>Josemarìa</a:t>
            </a:r>
            <a:r>
              <a:rPr lang="it-IT" sz="3200" dirty="0">
                <a:solidFill>
                  <a:srgbClr val="C00000"/>
                </a:solidFill>
                <a:effectLst/>
                <a:latin typeface="Century Gothic" panose="020B0502020202020204" pitchFamily="34" charset="0"/>
                <a:ea typeface="Cambria" panose="02040503050406030204" pitchFamily="18" charset="0"/>
              </a:rPr>
              <a:t> Escrivà, </a:t>
            </a:r>
            <a:r>
              <a:rPr lang="it-IT" sz="3200" i="1" dirty="0">
                <a:solidFill>
                  <a:srgbClr val="C00000"/>
                </a:solidFill>
                <a:latin typeface="Century Gothic" panose="020B0502020202020204" pitchFamily="34" charset="0"/>
                <a:ea typeface="Cambria" panose="02040503050406030204" pitchFamily="18" charset="0"/>
              </a:rPr>
              <a:t>È Gesù che passa</a:t>
            </a:r>
            <a:r>
              <a:rPr lang="it-IT" sz="3200" dirty="0">
                <a:solidFill>
                  <a:srgbClr val="C00000"/>
                </a:solidFill>
                <a:latin typeface="Century Gothic" panose="020B0502020202020204" pitchFamily="34" charset="0"/>
                <a:ea typeface="Cambria" panose="02040503050406030204" pitchFamily="18" charset="0"/>
              </a:rPr>
              <a:t>, n. 141: </a:t>
            </a:r>
          </a:p>
          <a:p>
            <a:pPr marL="0" indent="0">
              <a:lnSpc>
                <a:spcPct val="120000"/>
              </a:lnSpc>
              <a:buNone/>
            </a:pPr>
            <a:r>
              <a:rPr lang="it-IT" sz="3200" dirty="0">
                <a:solidFill>
                  <a:srgbClr val="C00000"/>
                </a:solidFill>
                <a:effectLst/>
                <a:latin typeface="Century Gothic" panose="020B0502020202020204" pitchFamily="34" charset="0"/>
                <a:ea typeface="Cambria" panose="02040503050406030204" pitchFamily="18" charset="0"/>
              </a:rPr>
              <a:t>«Dei tanti invitati a quelle vivaci nozze paesane, soltanto Maria si avvede che manca il vino (</a:t>
            </a:r>
            <a:r>
              <a:rPr lang="it-IT" sz="3200" dirty="0" err="1">
                <a:solidFill>
                  <a:srgbClr val="C00000"/>
                </a:solidFill>
                <a:effectLst/>
                <a:latin typeface="Century Gothic" panose="020B0502020202020204" pitchFamily="34" charset="0"/>
                <a:ea typeface="Cambria" panose="02040503050406030204" pitchFamily="18" charset="0"/>
              </a:rPr>
              <a:t>cfr</a:t>
            </a:r>
            <a:r>
              <a:rPr lang="it-IT" sz="3200" dirty="0">
                <a:solidFill>
                  <a:srgbClr val="C00000"/>
                </a:solidFill>
                <a:effectLst/>
                <a:latin typeface="Century Gothic" panose="020B0502020202020204" pitchFamily="34" charset="0"/>
                <a:ea typeface="Cambria" panose="02040503050406030204" pitchFamily="18" charset="0"/>
              </a:rPr>
              <a:t> </a:t>
            </a:r>
            <a:r>
              <a:rPr lang="it-IT" sz="3200" i="1" dirty="0" err="1">
                <a:solidFill>
                  <a:srgbClr val="C00000"/>
                </a:solidFill>
                <a:effectLst/>
                <a:latin typeface="Century Gothic" panose="020B0502020202020204" pitchFamily="34" charset="0"/>
                <a:ea typeface="Cambria" panose="02040503050406030204" pitchFamily="18" charset="0"/>
              </a:rPr>
              <a:t>Gv</a:t>
            </a:r>
            <a:r>
              <a:rPr lang="it-IT" sz="3200" dirty="0">
                <a:solidFill>
                  <a:srgbClr val="C00000"/>
                </a:solidFill>
                <a:effectLst/>
                <a:latin typeface="Century Gothic" panose="020B0502020202020204" pitchFamily="34" charset="0"/>
                <a:ea typeface="Cambria" panose="02040503050406030204" pitchFamily="18" charset="0"/>
              </a:rPr>
              <a:t> 2, 3). Se ne accorge lei sola, e tempestivamente. (…) È tipico della </a:t>
            </a:r>
            <a:r>
              <a:rPr lang="it-IT" sz="3200" b="1" dirty="0">
                <a:solidFill>
                  <a:srgbClr val="C00000"/>
                </a:solidFill>
                <a:effectLst/>
                <a:latin typeface="Century Gothic" panose="020B0502020202020204" pitchFamily="34" charset="0"/>
                <a:ea typeface="Cambria" panose="02040503050406030204" pitchFamily="18" charset="0"/>
              </a:rPr>
              <a:t>donna di casa avveduta e prudente </a:t>
            </a:r>
            <a:r>
              <a:rPr lang="it-IT" sz="3200" dirty="0">
                <a:solidFill>
                  <a:srgbClr val="C00000"/>
                </a:solidFill>
                <a:effectLst/>
                <a:latin typeface="Century Gothic" panose="020B0502020202020204" pitchFamily="34" charset="0"/>
                <a:ea typeface="Cambria" panose="02040503050406030204" pitchFamily="18" charset="0"/>
              </a:rPr>
              <a:t>notare una manchevolezza, badare ai piccoli dettagli che rendono amabile la vita: tale è il comportamento di Maria». </a:t>
            </a:r>
            <a:endParaRPr lang="it-IT" sz="3200" dirty="0">
              <a:solidFill>
                <a:srgbClr val="C00000"/>
              </a:solidFill>
              <a:latin typeface="Century Gothic" panose="020B0502020202020204" pitchFamily="34" charset="0"/>
              <a:ea typeface="Cambria" panose="02040503050406030204" pitchFamily="18" charset="0"/>
            </a:endParaRPr>
          </a:p>
        </p:txBody>
      </p:sp>
      <p:pic>
        <p:nvPicPr>
          <p:cNvPr id="5" name="Immagine 4">
            <a:extLst>
              <a:ext uri="{FF2B5EF4-FFF2-40B4-BE49-F238E27FC236}">
                <a16:creationId xmlns:a16="http://schemas.microsoft.com/office/drawing/2014/main" id="{B79131D8-BA44-42F3-6C92-F2D71C95F8A9}"/>
              </a:ext>
            </a:extLst>
          </p:cNvPr>
          <p:cNvPicPr>
            <a:picLocks noChangeAspect="1"/>
          </p:cNvPicPr>
          <p:nvPr/>
        </p:nvPicPr>
        <p:blipFill>
          <a:blip r:embed="rId2"/>
          <a:stretch>
            <a:fillRect/>
          </a:stretch>
        </p:blipFill>
        <p:spPr>
          <a:xfrm>
            <a:off x="7096348" y="748144"/>
            <a:ext cx="4295372" cy="5734543"/>
          </a:xfrm>
          <a:prstGeom prst="rect">
            <a:avLst/>
          </a:prstGeom>
        </p:spPr>
      </p:pic>
    </p:spTree>
    <p:extLst>
      <p:ext uri="{BB962C8B-B14F-4D97-AF65-F5344CB8AC3E}">
        <p14:creationId xmlns:p14="http://schemas.microsoft.com/office/powerpoint/2010/main" val="296410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6D79E1A-25A4-D665-0F99-2EFCA1A1A8C5}"/>
              </a:ext>
            </a:extLst>
          </p:cNvPr>
          <p:cNvSpPr>
            <a:spLocks noGrp="1"/>
          </p:cNvSpPr>
          <p:nvPr>
            <p:ph type="title"/>
          </p:nvPr>
        </p:nvSpPr>
        <p:spPr>
          <a:xfrm>
            <a:off x="830292" y="447188"/>
            <a:ext cx="10571998" cy="970450"/>
          </a:xfrm>
        </p:spPr>
        <p:txBody>
          <a:bodyPr/>
          <a:lstStyle/>
          <a:p>
            <a:r>
              <a:rPr lang="it-IT" sz="4000" dirty="0">
                <a:latin typeface="Century Gothic" panose="020B0502020202020204" pitchFamily="34" charset="0"/>
              </a:rPr>
              <a:t>Maria e la vita ordinaria</a:t>
            </a:r>
            <a:br>
              <a:rPr lang="it-IT" sz="4800" dirty="0">
                <a:latin typeface="Century Gothic" panose="020B0502020202020204" pitchFamily="34" charset="0"/>
              </a:rPr>
            </a:br>
            <a:r>
              <a:rPr lang="it-IT" sz="4800" b="1" dirty="0">
                <a:latin typeface="Century Gothic" panose="020B0502020202020204" pitchFamily="34" charset="0"/>
              </a:rPr>
              <a:t>L’Opus Dei</a:t>
            </a:r>
            <a:endParaRPr lang="it-IT" dirty="0"/>
          </a:p>
        </p:txBody>
      </p:sp>
      <p:sp>
        <p:nvSpPr>
          <p:cNvPr id="6" name="Segnaposto contenuto 5">
            <a:extLst>
              <a:ext uri="{FF2B5EF4-FFF2-40B4-BE49-F238E27FC236}">
                <a16:creationId xmlns:a16="http://schemas.microsoft.com/office/drawing/2014/main" id="{0CA7547B-9F73-20B3-C36C-7A5D9FD09DD3}"/>
              </a:ext>
            </a:extLst>
          </p:cNvPr>
          <p:cNvSpPr>
            <a:spLocks noGrp="1"/>
          </p:cNvSpPr>
          <p:nvPr>
            <p:ph sz="half" idx="2"/>
          </p:nvPr>
        </p:nvSpPr>
        <p:spPr>
          <a:xfrm>
            <a:off x="810001" y="2770909"/>
            <a:ext cx="10571998" cy="3865418"/>
          </a:xfrm>
        </p:spPr>
        <p:txBody>
          <a:bodyPr>
            <a:normAutofit fontScale="85000" lnSpcReduction="10000"/>
          </a:bodyPr>
          <a:lstStyle/>
          <a:p>
            <a:pPr marL="0" indent="0" algn="just">
              <a:buNone/>
            </a:pPr>
            <a:r>
              <a:rPr lang="it-IT" dirty="0" err="1">
                <a:solidFill>
                  <a:srgbClr val="C00000"/>
                </a:solidFill>
                <a:latin typeface="Century Gothic" panose="020B0502020202020204" pitchFamily="34" charset="0"/>
              </a:rPr>
              <a:t>Josemaría</a:t>
            </a:r>
            <a:r>
              <a:rPr lang="it-IT" dirty="0">
                <a:solidFill>
                  <a:srgbClr val="C00000"/>
                </a:solidFill>
                <a:latin typeface="Century Gothic" panose="020B0502020202020204" pitchFamily="34" charset="0"/>
              </a:rPr>
              <a:t> </a:t>
            </a:r>
            <a:r>
              <a:rPr lang="it-IT" dirty="0" err="1">
                <a:solidFill>
                  <a:srgbClr val="C00000"/>
                </a:solidFill>
                <a:latin typeface="Century Gothic" panose="020B0502020202020204" pitchFamily="34" charset="0"/>
              </a:rPr>
              <a:t>Escrivá</a:t>
            </a:r>
            <a:r>
              <a:rPr lang="it-IT" dirty="0">
                <a:solidFill>
                  <a:srgbClr val="C00000"/>
                </a:solidFill>
                <a:latin typeface="Century Gothic" panose="020B0502020202020204" pitchFamily="34" charset="0"/>
              </a:rPr>
              <a:t>, </a:t>
            </a:r>
            <a:r>
              <a:rPr lang="it-IT" i="1" dirty="0">
                <a:solidFill>
                  <a:srgbClr val="C00000"/>
                </a:solidFill>
                <a:latin typeface="Century Gothic" panose="020B0502020202020204" pitchFamily="34" charset="0"/>
              </a:rPr>
              <a:t>È  Gesù che passa, n. </a:t>
            </a:r>
            <a:r>
              <a:rPr lang="it-IT" dirty="0">
                <a:solidFill>
                  <a:srgbClr val="C00000"/>
                </a:solidFill>
                <a:latin typeface="Century Gothic" panose="020B0502020202020204" pitchFamily="34" charset="0"/>
              </a:rPr>
              <a:t>294:</a:t>
            </a:r>
          </a:p>
          <a:p>
            <a:pPr marL="0" indent="0" algn="just">
              <a:lnSpc>
                <a:spcPct val="120000"/>
              </a:lnSpc>
              <a:buNone/>
            </a:pPr>
            <a:r>
              <a:rPr lang="it-IT" dirty="0">
                <a:solidFill>
                  <a:srgbClr val="C00000"/>
                </a:solidFill>
                <a:latin typeface="Century Gothic" panose="020B0502020202020204" pitchFamily="34" charset="0"/>
              </a:rPr>
              <a:t>«Non dimentichiamo che i giorni trascorsi dalla Madonna sulla terra furono quasi per intero molto simili a quelli di tanti milioni di donne occupate nella cura della famiglia, nell’educazione dei figli, nelle faccende domestiche. </a:t>
            </a:r>
            <a:r>
              <a:rPr lang="it-IT" b="1" dirty="0">
                <a:solidFill>
                  <a:srgbClr val="C00000"/>
                </a:solidFill>
                <a:latin typeface="Century Gothic" panose="020B0502020202020204" pitchFamily="34" charset="0"/>
              </a:rPr>
              <a:t>Maria santificava le cose più piccole</a:t>
            </a:r>
            <a:r>
              <a:rPr lang="it-IT" dirty="0">
                <a:solidFill>
                  <a:srgbClr val="C00000"/>
                </a:solidFill>
                <a:latin typeface="Century Gothic" panose="020B0502020202020204" pitchFamily="34" charset="0"/>
              </a:rPr>
              <a:t>, quelle che molti considerano erroneamente insignificanti, senza valore: </a:t>
            </a:r>
            <a:r>
              <a:rPr lang="it-IT" b="1" dirty="0">
                <a:solidFill>
                  <a:srgbClr val="C00000"/>
                </a:solidFill>
                <a:latin typeface="Century Gothic" panose="020B0502020202020204" pitchFamily="34" charset="0"/>
              </a:rPr>
              <a:t>il lavoro </a:t>
            </a:r>
            <a:r>
              <a:rPr lang="it-IT" dirty="0">
                <a:solidFill>
                  <a:srgbClr val="C00000"/>
                </a:solidFill>
                <a:latin typeface="Century Gothic" panose="020B0502020202020204" pitchFamily="34" charset="0"/>
              </a:rPr>
              <a:t>di ogni giorno, </a:t>
            </a:r>
            <a:r>
              <a:rPr lang="it-IT" b="1" dirty="0">
                <a:solidFill>
                  <a:srgbClr val="C00000"/>
                </a:solidFill>
                <a:latin typeface="Century Gothic" panose="020B0502020202020204" pitchFamily="34" charset="0"/>
              </a:rPr>
              <a:t>le attenzioni </a:t>
            </a:r>
            <a:r>
              <a:rPr lang="it-IT" dirty="0">
                <a:solidFill>
                  <a:srgbClr val="C00000"/>
                </a:solidFill>
                <a:latin typeface="Century Gothic" panose="020B0502020202020204" pitchFamily="34" charset="0"/>
              </a:rPr>
              <a:t>prodigate alle persone care, </a:t>
            </a:r>
            <a:r>
              <a:rPr lang="it-IT" b="1" dirty="0">
                <a:solidFill>
                  <a:srgbClr val="C00000"/>
                </a:solidFill>
                <a:latin typeface="Century Gothic" panose="020B0502020202020204" pitchFamily="34" charset="0"/>
              </a:rPr>
              <a:t>le conversazioni e le visite </a:t>
            </a:r>
            <a:r>
              <a:rPr lang="it-IT" dirty="0">
                <a:solidFill>
                  <a:srgbClr val="C00000"/>
                </a:solidFill>
                <a:latin typeface="Century Gothic" panose="020B0502020202020204" pitchFamily="34" charset="0"/>
              </a:rPr>
              <a:t>ai parenti e agli amici … </a:t>
            </a:r>
            <a:r>
              <a:rPr lang="it-IT" b="1" dirty="0">
                <a:solidFill>
                  <a:srgbClr val="C00000"/>
                </a:solidFill>
                <a:latin typeface="Century Gothic" panose="020B0502020202020204" pitchFamily="34" charset="0"/>
              </a:rPr>
              <a:t>Benedetta normalità, così piena di amore di Dio!</a:t>
            </a:r>
            <a:r>
              <a:rPr lang="it-IT" dirty="0">
                <a:solidFill>
                  <a:srgbClr val="C00000"/>
                </a:solidFill>
                <a:latin typeface="Century Gothic" panose="020B0502020202020204" pitchFamily="34" charset="0"/>
              </a:rPr>
              <a:t>».</a:t>
            </a:r>
            <a:endParaRPr lang="it-IT" b="1" dirty="0">
              <a:solidFill>
                <a:srgbClr val="C00000"/>
              </a:solidFill>
              <a:latin typeface="Century Gothic" panose="020B0502020202020204" pitchFamily="34" charset="0"/>
            </a:endParaRPr>
          </a:p>
          <a:p>
            <a:endParaRPr lang="it-IT" dirty="0"/>
          </a:p>
        </p:txBody>
      </p:sp>
    </p:spTree>
    <p:extLst>
      <p:ext uri="{BB962C8B-B14F-4D97-AF65-F5344CB8AC3E}">
        <p14:creationId xmlns:p14="http://schemas.microsoft.com/office/powerpoint/2010/main" val="240676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AAE64-5268-3FDF-D8CD-E9CE004921F9}"/>
              </a:ext>
            </a:extLst>
          </p:cNvPr>
          <p:cNvSpPr>
            <a:spLocks noGrp="1"/>
          </p:cNvSpPr>
          <p:nvPr>
            <p:ph type="title"/>
          </p:nvPr>
        </p:nvSpPr>
        <p:spPr>
          <a:xfrm>
            <a:off x="451514" y="375313"/>
            <a:ext cx="5467743" cy="1139895"/>
          </a:xfrm>
        </p:spPr>
        <p:txBody>
          <a:bodyPr>
            <a:normAutofit fontScale="90000"/>
          </a:bodyPr>
          <a:lstStyle/>
          <a:p>
            <a:r>
              <a:rPr lang="it-IT" sz="4000" dirty="0">
                <a:latin typeface="Century Gothic" panose="020B0502020202020204" pitchFamily="34" charset="0"/>
              </a:rPr>
              <a:t>Maria e gli sposi</a:t>
            </a:r>
            <a:br>
              <a:rPr lang="it-IT" sz="4800" dirty="0">
                <a:latin typeface="Century Gothic" panose="020B0502020202020204" pitchFamily="34" charset="0"/>
              </a:rPr>
            </a:br>
            <a:r>
              <a:rPr lang="it-IT" sz="4800" b="1" dirty="0">
                <a:latin typeface="Century Gothic" panose="020B0502020202020204" pitchFamily="34" charset="0"/>
              </a:rPr>
              <a:t>Le </a:t>
            </a:r>
            <a:r>
              <a:rPr lang="it-IT" sz="4800" b="1" dirty="0" err="1">
                <a:latin typeface="Century Gothic" panose="020B0502020202020204" pitchFamily="34" charset="0"/>
              </a:rPr>
              <a:t>Equipes</a:t>
            </a:r>
            <a:r>
              <a:rPr lang="it-IT" sz="4800" b="1" dirty="0">
                <a:latin typeface="Century Gothic" panose="020B0502020202020204" pitchFamily="34" charset="0"/>
              </a:rPr>
              <a:t> Notre Dame</a:t>
            </a:r>
            <a:endParaRPr lang="it-IT" dirty="0">
              <a:latin typeface="Century Gothic" panose="020B0502020202020204" pitchFamily="34" charset="0"/>
            </a:endParaRPr>
          </a:p>
        </p:txBody>
      </p:sp>
      <p:sp>
        <p:nvSpPr>
          <p:cNvPr id="4" name="Segnaposto contenuto 3">
            <a:extLst>
              <a:ext uri="{FF2B5EF4-FFF2-40B4-BE49-F238E27FC236}">
                <a16:creationId xmlns:a16="http://schemas.microsoft.com/office/drawing/2014/main" id="{9864E4CC-63B7-709C-8AD8-F7B93EA544BE}"/>
              </a:ext>
            </a:extLst>
          </p:cNvPr>
          <p:cNvSpPr>
            <a:spLocks noGrp="1"/>
          </p:cNvSpPr>
          <p:nvPr>
            <p:ph sz="half" idx="1"/>
          </p:nvPr>
        </p:nvSpPr>
        <p:spPr>
          <a:xfrm>
            <a:off x="6272745" y="519545"/>
            <a:ext cx="5553071" cy="5818909"/>
          </a:xfrm>
        </p:spPr>
        <p:txBody>
          <a:bodyPr>
            <a:normAutofit lnSpcReduction="10000"/>
          </a:bodyPr>
          <a:lstStyle/>
          <a:p>
            <a:pPr marL="0" indent="0" algn="r">
              <a:buNone/>
            </a:pPr>
            <a:r>
              <a:rPr lang="it-IT" sz="2400" dirty="0">
                <a:solidFill>
                  <a:srgbClr val="C00000"/>
                </a:solidFill>
                <a:effectLst/>
                <a:latin typeface="Century Gothic" panose="020B0502020202020204" pitchFamily="34" charset="0"/>
                <a:ea typeface="Calibri" panose="020F0502020204030204" pitchFamily="34" charset="0"/>
              </a:rPr>
              <a:t>Padre Henri Caffarel: «Accade che voi celebriate i quarant’anni della Carta in questo anno che il Papa ha decretato essere un anno mariano; voi sapete che l’anno mariano è incominciato alla Pentecoste del 1987 e terminerà all’Assunta del 1988. Ebbene, io vedo una indicazione provvidenziale perché </a:t>
            </a:r>
            <a:r>
              <a:rPr lang="it-IT" sz="2400" b="1" dirty="0">
                <a:solidFill>
                  <a:srgbClr val="C00000"/>
                </a:solidFill>
                <a:effectLst/>
                <a:latin typeface="Century Gothic" panose="020B0502020202020204" pitchFamily="34" charset="0"/>
                <a:ea typeface="Calibri" panose="020F0502020204030204" pitchFamily="34" charset="0"/>
              </a:rPr>
              <a:t>la fede in Maria</a:t>
            </a:r>
            <a:r>
              <a:rPr lang="it-IT" sz="2400" dirty="0">
                <a:solidFill>
                  <a:srgbClr val="C00000"/>
                </a:solidFill>
                <a:effectLst/>
                <a:latin typeface="Century Gothic" panose="020B0502020202020204" pitchFamily="34" charset="0"/>
                <a:ea typeface="Calibri" panose="020F0502020204030204" pitchFamily="34" charset="0"/>
              </a:rPr>
              <a:t>, nel suo amore, nella sua intercessione, era presente dall’inizio delle Équipes Notre-Dame e per questo, giustamente e non per caso, si chiamano </a:t>
            </a:r>
            <a:r>
              <a:rPr lang="it-IT" sz="2400" dirty="0">
                <a:solidFill>
                  <a:srgbClr val="C00000"/>
                </a:solidFill>
                <a:latin typeface="Century Gothic" panose="020B0502020202020204" pitchFamily="34" charset="0"/>
                <a:ea typeface="Calibri" panose="020F0502020204030204" pitchFamily="34" charset="0"/>
              </a:rPr>
              <a:t>Équipes Notre-Dame». </a:t>
            </a:r>
            <a:endParaRPr lang="it-IT" sz="2400" dirty="0">
              <a:solidFill>
                <a:srgbClr val="C00000"/>
              </a:solidFill>
              <a:latin typeface="Century Gothic" panose="020B0502020202020204" pitchFamily="34" charset="0"/>
            </a:endParaRPr>
          </a:p>
        </p:txBody>
      </p:sp>
      <p:pic>
        <p:nvPicPr>
          <p:cNvPr id="5" name="Immagine 4">
            <a:extLst>
              <a:ext uri="{FF2B5EF4-FFF2-40B4-BE49-F238E27FC236}">
                <a16:creationId xmlns:a16="http://schemas.microsoft.com/office/drawing/2014/main" id="{BC79B334-4AB5-8A25-C9B4-C4AC9C1D41E7}"/>
              </a:ext>
            </a:extLst>
          </p:cNvPr>
          <p:cNvPicPr>
            <a:picLocks noChangeAspect="1"/>
          </p:cNvPicPr>
          <p:nvPr/>
        </p:nvPicPr>
        <p:blipFill>
          <a:blip r:embed="rId2"/>
          <a:stretch>
            <a:fillRect/>
          </a:stretch>
        </p:blipFill>
        <p:spPr>
          <a:xfrm>
            <a:off x="366184" y="2684469"/>
            <a:ext cx="5098673" cy="3397676"/>
          </a:xfrm>
          <a:prstGeom prst="rect">
            <a:avLst/>
          </a:prstGeom>
        </p:spPr>
      </p:pic>
    </p:spTree>
    <p:extLst>
      <p:ext uri="{BB962C8B-B14F-4D97-AF65-F5344CB8AC3E}">
        <p14:creationId xmlns:p14="http://schemas.microsoft.com/office/powerpoint/2010/main" val="3388973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Office_63585705_TF45182065_Win32" id="{B399CA21-61BB-4925-A08B-2197A1D931BE}" vid="{08F07147-9BED-454E-882A-2D51B11DD8A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BEDC914-E79E-4731-88EB-C290A6D4D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9B3EA6-E2E1-4B68-B700-9432F9FC79DA}">
  <ds:schemaRefs>
    <ds:schemaRef ds:uri="http://schemas.microsoft.com/sharepoint/v3/contenttype/forms"/>
  </ds:schemaRefs>
</ds:datastoreItem>
</file>

<file path=customXml/itemProps3.xml><?xml version="1.0" encoding="utf-8"?>
<ds:datastoreItem xmlns:ds="http://schemas.openxmlformats.org/officeDocument/2006/customXml" ds:itemID="{BC8413E5-0484-489B-B293-D8720B6027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Struttura per un discorso convincente </Template>
  <TotalTime>586</TotalTime>
  <Words>1791</Words>
  <Application>Microsoft Office PowerPoint</Application>
  <PresentationFormat>Widescreen</PresentationFormat>
  <Paragraphs>75</Paragraphs>
  <Slides>18</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Calibri</vt:lpstr>
      <vt:lpstr>Cambria</vt:lpstr>
      <vt:lpstr>Century Gothic</vt:lpstr>
      <vt:lpstr>Tahoma</vt:lpstr>
      <vt:lpstr>Wingdings 2</vt:lpstr>
      <vt:lpstr>Citazione</vt:lpstr>
      <vt:lpstr>La presenza di Maria nell’età contemporanea </vt:lpstr>
      <vt:lpstr>La spiritualità mariana nell’età contemporanea san Massimiliano Maria Kolbe (1894-1941) </vt:lpstr>
      <vt:lpstr>La spiritualità mariana nell’età contemporanea</vt:lpstr>
      <vt:lpstr>San Pio da Pietrelcina (1887-1968) I tempi mariani. </vt:lpstr>
      <vt:lpstr>Santa Teresa Benedetta della Croce (1891-1942)</vt:lpstr>
      <vt:lpstr>SM nell’età contemporanea ven. Antonio Bello (1935-1993)</vt:lpstr>
      <vt:lpstr>San Josemarìa Escrivà  (1902-1975)  Maria e il lavoro</vt:lpstr>
      <vt:lpstr>Maria e la vita ordinaria L’Opus Dei</vt:lpstr>
      <vt:lpstr>Maria e gli sposi Le Equipes Notre Dame</vt:lpstr>
      <vt:lpstr>Maria e gli sposi Gli Hogares de santa María </vt:lpstr>
      <vt:lpstr>La Regina familiae, custode della verità sulla famiglia</vt:lpstr>
      <vt:lpstr>Maria e gli sposi.  La testimonianza degli sposi santi </vt:lpstr>
      <vt:lpstr>Maria e gli sposi.  La testimonianza degli sposi santi </vt:lpstr>
      <vt:lpstr>Maria e il carisma dell’unità L’Opera di Maria</vt:lpstr>
      <vt:lpstr>Maria e il carisma dell’unità Chiara Lubich (1920-2008)</vt:lpstr>
      <vt:lpstr>Maria e la nuova evangelizzazione La Comunità Emmanuel</vt:lpstr>
      <vt:lpstr>Maria e la nuova evangelizzazione Il Rinnovamento carismatico cattolico</vt:lpstr>
      <vt:lpstr>Bibliografia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presenza di Maria nella famiglia cristiana </dc:title>
  <dc:creator>Carla Rossi Espagnet</dc:creator>
  <cp:lastModifiedBy>Carla Rossi Espagnet</cp:lastModifiedBy>
  <cp:revision>28</cp:revision>
  <dcterms:created xsi:type="dcterms:W3CDTF">2023-04-23T19:05:45Z</dcterms:created>
  <dcterms:modified xsi:type="dcterms:W3CDTF">2023-12-13T09:16:12Z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