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00"/>
  </p:normalViewPr>
  <p:slideViewPr>
    <p:cSldViewPr snapToGrid="0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904D6C-38DB-19AB-6EA2-540036A807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Metodologia storica pratica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0676DF0-7063-8364-1C66-F64F82C78A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Lezione 6: La storia orale</a:t>
            </a:r>
          </a:p>
        </p:txBody>
      </p:sp>
    </p:spTree>
    <p:extLst>
      <p:ext uri="{BB962C8B-B14F-4D97-AF65-F5344CB8AC3E}">
        <p14:creationId xmlns:p14="http://schemas.microsoft.com/office/powerpoint/2010/main" val="163835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F4C92F-EF36-E771-2B7B-2A09EAAC8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Progetto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1EED9C-3847-17A0-5303-056E56B7E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3" y="3024564"/>
            <a:ext cx="3864864" cy="2066545"/>
          </a:xfrm>
        </p:spPr>
        <p:txBody>
          <a:bodyPr>
            <a:normAutofit/>
          </a:bodyPr>
          <a:lstStyle/>
          <a:p>
            <a:r>
              <a:rPr lang="it-IT" sz="2800" dirty="0"/>
              <a:t>scelta dell’argomento</a:t>
            </a:r>
          </a:p>
          <a:p>
            <a:r>
              <a:rPr lang="it-IT" sz="2800" dirty="0"/>
              <a:t>ricerca preliminare</a:t>
            </a:r>
          </a:p>
          <a:p>
            <a:r>
              <a:rPr lang="it-IT" sz="2800" dirty="0"/>
              <a:t>scelta degli intervistati</a:t>
            </a:r>
          </a:p>
        </p:txBody>
      </p:sp>
      <p:sp>
        <p:nvSpPr>
          <p:cNvPr id="4" name="AutoShape 2" descr="Un libro con audio coperchio cassetta all'interno di un discorso bolla e il  testo di sotto. Usarlo per la storia orale presentazioni di gruppo Immagine  e Vettoriale - Alamy">
            <a:extLst>
              <a:ext uri="{FF2B5EF4-FFF2-40B4-BE49-F238E27FC236}">
                <a16:creationId xmlns:a16="http://schemas.microsoft.com/office/drawing/2014/main" id="{67473C1D-F1D2-E4F5-2639-8148B0D0D9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Un libro con audio coperchio cassetta all'interno di un discorso bolla e il  testo di sotto. Usarlo per la storia orale presentazioni di gruppo Immagine  e Vettoriale - Alamy">
            <a:extLst>
              <a:ext uri="{FF2B5EF4-FFF2-40B4-BE49-F238E27FC236}">
                <a16:creationId xmlns:a16="http://schemas.microsoft.com/office/drawing/2014/main" id="{0080323F-BFBB-F4C0-25A1-6CFB94FB6B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5999" y="3428999"/>
            <a:ext cx="2792819" cy="279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0" name="Picture 6" descr="Al via al Pilastro la prima Scuola di Storia Orale negli spazi periferici  bolognesi. Aperte le iscrizioni. - Pilastro Bologna">
            <a:extLst>
              <a:ext uri="{FF2B5EF4-FFF2-40B4-BE49-F238E27FC236}">
                <a16:creationId xmlns:a16="http://schemas.microsoft.com/office/drawing/2014/main" id="{CD83C279-CB8B-119D-4DFB-5248B3461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2689115"/>
            <a:ext cx="4724400" cy="2737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44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F4C92F-EF36-E771-2B7B-2A09EAAC8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Preparazione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1EED9C-3847-17A0-5303-056E56B7E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2" y="3024564"/>
            <a:ext cx="5509369" cy="2066545"/>
          </a:xfrm>
        </p:spPr>
        <p:txBody>
          <a:bodyPr>
            <a:normAutofit/>
          </a:bodyPr>
          <a:lstStyle/>
          <a:p>
            <a:r>
              <a:rPr lang="it-IT" sz="2800" dirty="0"/>
              <a:t>dittafono/cellulare</a:t>
            </a:r>
          </a:p>
          <a:p>
            <a:r>
              <a:rPr lang="it-IT" sz="2800" dirty="0"/>
              <a:t>autorizzazione delle autorità ecclesiastiche/universitarie </a:t>
            </a:r>
          </a:p>
          <a:p>
            <a:r>
              <a:rPr lang="it-IT" sz="2800" dirty="0"/>
              <a:t>organizzare incontro </a:t>
            </a:r>
          </a:p>
        </p:txBody>
      </p:sp>
      <p:sp>
        <p:nvSpPr>
          <p:cNvPr id="4" name="AutoShape 2" descr="Un libro con audio coperchio cassetta all'interno di un discorso bolla e il  testo di sotto. Usarlo per la storia orale presentazioni di gruppo Immagine  e Vettoriale - Alamy">
            <a:extLst>
              <a:ext uri="{FF2B5EF4-FFF2-40B4-BE49-F238E27FC236}">
                <a16:creationId xmlns:a16="http://schemas.microsoft.com/office/drawing/2014/main" id="{67473C1D-F1D2-E4F5-2639-8148B0D0D9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Un libro con audio coperchio cassetta all'interno di un discorso bolla e il  testo di sotto. Usarlo per la storia orale presentazioni di gruppo Immagine  e Vettoriale - Alamy">
            <a:extLst>
              <a:ext uri="{FF2B5EF4-FFF2-40B4-BE49-F238E27FC236}">
                <a16:creationId xmlns:a16="http://schemas.microsoft.com/office/drawing/2014/main" id="{0080323F-BFBB-F4C0-25A1-6CFB94FB6B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5999" y="3428999"/>
            <a:ext cx="2792819" cy="279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074" name="Picture 2" descr="Consigli per intervistatori - Autori Multimediali">
            <a:extLst>
              <a:ext uri="{FF2B5EF4-FFF2-40B4-BE49-F238E27FC236}">
                <a16:creationId xmlns:a16="http://schemas.microsoft.com/office/drawing/2014/main" id="{ED6D8278-F5E6-5432-11E3-ADAA6DE6E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714" y="2557847"/>
            <a:ext cx="4575197" cy="305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59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F4C92F-EF36-E771-2B7B-2A09EAAC8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INTERVISTA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1EED9C-3847-17A0-5303-056E56B7E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648" y="3045829"/>
            <a:ext cx="6126059" cy="2249185"/>
          </a:xfrm>
        </p:spPr>
        <p:txBody>
          <a:bodyPr>
            <a:normAutofit/>
          </a:bodyPr>
          <a:lstStyle/>
          <a:p>
            <a:r>
              <a:rPr lang="it-IT" sz="2800" dirty="0"/>
              <a:t>parte introduttiva: vita, background</a:t>
            </a:r>
          </a:p>
          <a:p>
            <a:r>
              <a:rPr lang="it-IT" sz="2800" dirty="0"/>
              <a:t>domande sull’argomento</a:t>
            </a:r>
          </a:p>
          <a:p>
            <a:pPr marL="0" indent="0">
              <a:buNone/>
            </a:pPr>
            <a:r>
              <a:rPr lang="it-IT" sz="2800" dirty="0"/>
              <a:t>(questionario strutturato, dialogo libero; domande concrete/aperte)</a:t>
            </a:r>
          </a:p>
        </p:txBody>
      </p:sp>
      <p:sp>
        <p:nvSpPr>
          <p:cNvPr id="4" name="AutoShape 2" descr="Un libro con audio coperchio cassetta all'interno di un discorso bolla e il  testo di sotto. Usarlo per la storia orale presentazioni di gruppo Immagine  e Vettoriale - Alamy">
            <a:extLst>
              <a:ext uri="{FF2B5EF4-FFF2-40B4-BE49-F238E27FC236}">
                <a16:creationId xmlns:a16="http://schemas.microsoft.com/office/drawing/2014/main" id="{67473C1D-F1D2-E4F5-2639-8148B0D0D9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Un libro con audio coperchio cassetta all'interno di un discorso bolla e il  testo di sotto. Usarlo per la storia orale presentazioni di gruppo Immagine  e Vettoriale - Alamy">
            <a:extLst>
              <a:ext uri="{FF2B5EF4-FFF2-40B4-BE49-F238E27FC236}">
                <a16:creationId xmlns:a16="http://schemas.microsoft.com/office/drawing/2014/main" id="{0080323F-BFBB-F4C0-25A1-6CFB94FB6B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5999" y="3428999"/>
            <a:ext cx="2792819" cy="279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122" name="Picture 2" descr="The Relevance of Oral History – NICKELED AND DIMED">
            <a:extLst>
              <a:ext uri="{FF2B5EF4-FFF2-40B4-BE49-F238E27FC236}">
                <a16:creationId xmlns:a16="http://schemas.microsoft.com/office/drawing/2014/main" id="{DBA1235C-CA76-1615-B487-D917DDB80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408" y="2736306"/>
            <a:ext cx="4298211" cy="286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354015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Pacco</Template>
  <TotalTime>14</TotalTime>
  <Words>56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Pacco</vt:lpstr>
      <vt:lpstr>Metodologia storica pratica</vt:lpstr>
      <vt:lpstr>1. Progetto </vt:lpstr>
      <vt:lpstr>2. Preparazione</vt:lpstr>
      <vt:lpstr>3. INTERVISTA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storica pratica</dc:title>
  <dc:creator>Microsoft Office User</dc:creator>
  <cp:lastModifiedBy>Microsoft Office User</cp:lastModifiedBy>
  <cp:revision>1</cp:revision>
  <dcterms:created xsi:type="dcterms:W3CDTF">2023-11-27T14:29:35Z</dcterms:created>
  <dcterms:modified xsi:type="dcterms:W3CDTF">2023-11-27T14:44:15Z</dcterms:modified>
</cp:coreProperties>
</file>