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94" r:id="rId2"/>
    <p:sldId id="293" r:id="rId3"/>
    <p:sldId id="292" r:id="rId4"/>
    <p:sldId id="291" r:id="rId5"/>
    <p:sldId id="290" r:id="rId6"/>
    <p:sldId id="289" r:id="rId7"/>
    <p:sldId id="288" r:id="rId8"/>
    <p:sldId id="285" r:id="rId9"/>
    <p:sldId id="284" r:id="rId10"/>
    <p:sldId id="283" r:id="rId11"/>
    <p:sldId id="282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1" r:id="rId21"/>
    <p:sldId id="256" r:id="rId22"/>
    <p:sldId id="257" r:id="rId23"/>
    <p:sldId id="258" r:id="rId24"/>
    <p:sldId id="259" r:id="rId25"/>
    <p:sldId id="261" r:id="rId26"/>
    <p:sldId id="278" r:id="rId27"/>
    <p:sldId id="263" r:id="rId28"/>
    <p:sldId id="279" r:id="rId29"/>
    <p:sldId id="280" r:id="rId30"/>
    <p:sldId id="262" r:id="rId31"/>
    <p:sldId id="264" r:id="rId32"/>
    <p:sldId id="265" r:id="rId33"/>
    <p:sldId id="266" r:id="rId34"/>
    <p:sldId id="267" r:id="rId35"/>
    <p:sldId id="268" r:id="rId36"/>
    <p:sldId id="260" r:id="rId3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1pPr>
    <a:lvl2pPr marL="0" marR="0" indent="228600" algn="just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2pPr>
    <a:lvl3pPr marL="0" marR="0" indent="457200" algn="just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3pPr>
    <a:lvl4pPr marL="0" marR="0" indent="685800" algn="just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4pPr>
    <a:lvl5pPr marL="0" marR="0" indent="914400" algn="just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5pPr>
    <a:lvl6pPr marL="0" marR="0" indent="1143000" algn="just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6pPr>
    <a:lvl7pPr marL="0" marR="0" indent="1371600" algn="just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7pPr>
    <a:lvl8pPr marL="0" marR="0" indent="1600200" algn="just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8pPr>
    <a:lvl9pPr marL="0" marR="0" indent="1828800" algn="just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4533D-C974-D4AF-0CD3-E86B7E79E870}" v="271" dt="2024-02-22T12:49:22.984"/>
    <p1510:client id="{F7BD638E-26D5-44BC-88A1-81EAEEF60C2A}" v="40" dt="2024-02-22T13:58:06.02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80" d="100"/>
          <a:sy n="80" d="100"/>
        </p:scale>
        <p:origin x="15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omo Francesco" userId="S::francesco.bonomo@liceo-enriques.edu.it::6e043f9e-2c2e-4d89-bfe1-39fbd2174d84" providerId="AD" clId="Web-{F7BD638E-26D5-44BC-88A1-81EAEEF60C2A}"/>
    <pc:docChg chg="modSld">
      <pc:chgData name="Bonomo Francesco" userId="S::francesco.bonomo@liceo-enriques.edu.it::6e043f9e-2c2e-4d89-bfe1-39fbd2174d84" providerId="AD" clId="Web-{F7BD638E-26D5-44BC-88A1-81EAEEF60C2A}" dt="2024-02-22T13:58:06.026" v="38"/>
      <pc:docMkLst>
        <pc:docMk/>
      </pc:docMkLst>
      <pc:sldChg chg="delSp modSp">
        <pc:chgData name="Bonomo Francesco" userId="S::francesco.bonomo@liceo-enriques.edu.it::6e043f9e-2c2e-4d89-bfe1-39fbd2174d84" providerId="AD" clId="Web-{F7BD638E-26D5-44BC-88A1-81EAEEF60C2A}" dt="2024-02-22T13:51:09.889" v="1"/>
        <pc:sldMkLst>
          <pc:docMk/>
          <pc:sldMk cId="2466969924" sldId="288"/>
        </pc:sldMkLst>
        <pc:spChg chg="del mod">
          <ac:chgData name="Bonomo Francesco" userId="S::francesco.bonomo@liceo-enriques.edu.it::6e043f9e-2c2e-4d89-bfe1-39fbd2174d84" providerId="AD" clId="Web-{F7BD638E-26D5-44BC-88A1-81EAEEF60C2A}" dt="2024-02-22T13:51:09.889" v="1"/>
          <ac:spMkLst>
            <pc:docMk/>
            <pc:sldMk cId="2466969924" sldId="288"/>
            <ac:spMk id="152" creationId="{00000000-0000-0000-0000-000000000000}"/>
          </ac:spMkLst>
        </pc:spChg>
      </pc:sldChg>
      <pc:sldChg chg="modSp">
        <pc:chgData name="Bonomo Francesco" userId="S::francesco.bonomo@liceo-enriques.edu.it::6e043f9e-2c2e-4d89-bfe1-39fbd2174d84" providerId="AD" clId="Web-{F7BD638E-26D5-44BC-88A1-81EAEEF60C2A}" dt="2024-02-22T13:53:14.689" v="37" actId="20577"/>
        <pc:sldMkLst>
          <pc:docMk/>
          <pc:sldMk cId="3435095556" sldId="289"/>
        </pc:sldMkLst>
        <pc:spChg chg="mod">
          <ac:chgData name="Bonomo Francesco" userId="S::francesco.bonomo@liceo-enriques.edu.it::6e043f9e-2c2e-4d89-bfe1-39fbd2174d84" providerId="AD" clId="Web-{F7BD638E-26D5-44BC-88A1-81EAEEF60C2A}" dt="2024-02-22T13:53:14.689" v="37" actId="20577"/>
          <ac:spMkLst>
            <pc:docMk/>
            <pc:sldMk cId="3435095556" sldId="289"/>
            <ac:spMk id="144" creationId="{00000000-0000-0000-0000-000000000000}"/>
          </ac:spMkLst>
        </pc:spChg>
      </pc:sldChg>
      <pc:sldChg chg="modSp">
        <pc:chgData name="Bonomo Francesco" userId="S::francesco.bonomo@liceo-enriques.edu.it::6e043f9e-2c2e-4d89-bfe1-39fbd2174d84" providerId="AD" clId="Web-{F7BD638E-26D5-44BC-88A1-81EAEEF60C2A}" dt="2024-02-22T13:53:03.080" v="36" actId="20577"/>
        <pc:sldMkLst>
          <pc:docMk/>
          <pc:sldMk cId="513865533" sldId="290"/>
        </pc:sldMkLst>
        <pc:spChg chg="mod">
          <ac:chgData name="Bonomo Francesco" userId="S::francesco.bonomo@liceo-enriques.edu.it::6e043f9e-2c2e-4d89-bfe1-39fbd2174d84" providerId="AD" clId="Web-{F7BD638E-26D5-44BC-88A1-81EAEEF60C2A}" dt="2024-02-22T13:53:03.080" v="36" actId="20577"/>
          <ac:spMkLst>
            <pc:docMk/>
            <pc:sldMk cId="513865533" sldId="290"/>
            <ac:spMk id="139" creationId="{00000000-0000-0000-0000-000000000000}"/>
          </ac:spMkLst>
        </pc:spChg>
      </pc:sldChg>
      <pc:sldChg chg="modSp">
        <pc:chgData name="Bonomo Francesco" userId="S::francesco.bonomo@liceo-enriques.edu.it::6e043f9e-2c2e-4d89-bfe1-39fbd2174d84" providerId="AD" clId="Web-{F7BD638E-26D5-44BC-88A1-81EAEEF60C2A}" dt="2024-02-22T13:52:56.017" v="33" actId="20577"/>
        <pc:sldMkLst>
          <pc:docMk/>
          <pc:sldMk cId="489446166" sldId="291"/>
        </pc:sldMkLst>
        <pc:spChg chg="mod">
          <ac:chgData name="Bonomo Francesco" userId="S::francesco.bonomo@liceo-enriques.edu.it::6e043f9e-2c2e-4d89-bfe1-39fbd2174d84" providerId="AD" clId="Web-{F7BD638E-26D5-44BC-88A1-81EAEEF60C2A}" dt="2024-02-22T13:52:56.017" v="33" actId="20577"/>
          <ac:spMkLst>
            <pc:docMk/>
            <pc:sldMk cId="489446166" sldId="291"/>
            <ac:spMk id="134" creationId="{00000000-0000-0000-0000-000000000000}"/>
          </ac:spMkLst>
        </pc:spChg>
      </pc:sldChg>
      <pc:sldChg chg="modSp">
        <pc:chgData name="Bonomo Francesco" userId="S::francesco.bonomo@liceo-enriques.edu.it::6e043f9e-2c2e-4d89-bfe1-39fbd2174d84" providerId="AD" clId="Web-{F7BD638E-26D5-44BC-88A1-81EAEEF60C2A}" dt="2024-02-22T13:51:29.811" v="8" actId="20577"/>
        <pc:sldMkLst>
          <pc:docMk/>
          <pc:sldMk cId="4025413096" sldId="293"/>
        </pc:sldMkLst>
        <pc:spChg chg="mod">
          <ac:chgData name="Bonomo Francesco" userId="S::francesco.bonomo@liceo-enriques.edu.it::6e043f9e-2c2e-4d89-bfe1-39fbd2174d84" providerId="AD" clId="Web-{F7BD638E-26D5-44BC-88A1-81EAEEF60C2A}" dt="2024-02-22T13:51:29.811" v="8" actId="20577"/>
          <ac:spMkLst>
            <pc:docMk/>
            <pc:sldMk cId="4025413096" sldId="293"/>
            <ac:spMk id="124" creationId="{00000000-0000-0000-0000-000000000000}"/>
          </ac:spMkLst>
        </pc:spChg>
      </pc:sldChg>
      <pc:sldChg chg="delSp">
        <pc:chgData name="Bonomo Francesco" userId="S::francesco.bonomo@liceo-enriques.edu.it::6e043f9e-2c2e-4d89-bfe1-39fbd2174d84" providerId="AD" clId="Web-{F7BD638E-26D5-44BC-88A1-81EAEEF60C2A}" dt="2024-02-22T13:58:06.026" v="38"/>
        <pc:sldMkLst>
          <pc:docMk/>
          <pc:sldMk cId="3118617518" sldId="294"/>
        </pc:sldMkLst>
        <pc:spChg chg="del">
          <ac:chgData name="Bonomo Francesco" userId="S::francesco.bonomo@liceo-enriques.edu.it::6e043f9e-2c2e-4d89-bfe1-39fbd2174d84" providerId="AD" clId="Web-{F7BD638E-26D5-44BC-88A1-81EAEEF60C2A}" dt="2024-02-22T13:58:06.026" v="38"/>
          <ac:spMkLst>
            <pc:docMk/>
            <pc:sldMk cId="3118617518" sldId="294"/>
            <ac:spMk id="120" creationId="{00000000-0000-0000-0000-000000000000}"/>
          </ac:spMkLst>
        </pc:spChg>
      </pc:sldChg>
    </pc:docChg>
  </pc:docChgLst>
  <pc:docChgLst>
    <pc:chgData name="Bonomo Francesco" userId="S::francesco.bonomo@liceo-enriques.edu.it::6e043f9e-2c2e-4d89-bfe1-39fbd2174d84" providerId="AD" clId="Web-{7064533D-C974-D4AF-0CD3-E86B7E79E870}"/>
    <pc:docChg chg="addSld delSld modSld sldOrd">
      <pc:chgData name="Bonomo Francesco" userId="S::francesco.bonomo@liceo-enriques.edu.it::6e043f9e-2c2e-4d89-bfe1-39fbd2174d84" providerId="AD" clId="Web-{7064533D-C974-D4AF-0CD3-E86B7E79E870}" dt="2024-02-22T12:47:37.761" v="254" actId="20577"/>
      <pc:docMkLst>
        <pc:docMk/>
      </pc:docMkLst>
      <pc:sldChg chg="ord modTransition addAnim">
        <pc:chgData name="Bonomo Francesco" userId="S::francesco.bonomo@liceo-enriques.edu.it::6e043f9e-2c2e-4d89-bfe1-39fbd2174d84" providerId="AD" clId="Web-{7064533D-C974-D4AF-0CD3-E86B7E79E870}" dt="2024-02-22T12:44:33.082" v="233"/>
        <pc:sldMkLst>
          <pc:docMk/>
          <pc:sldMk cId="0" sldId="256"/>
        </pc:sldMkLst>
      </pc:sldChg>
      <pc:sldChg chg="addSp modSp mod setBg addAnim modAnim">
        <pc:chgData name="Bonomo Francesco" userId="S::francesco.bonomo@liceo-enriques.edu.it::6e043f9e-2c2e-4d89-bfe1-39fbd2174d84" providerId="AD" clId="Web-{7064533D-C974-D4AF-0CD3-E86B7E79E870}" dt="2024-02-22T12:44:45.317" v="235"/>
        <pc:sldMkLst>
          <pc:docMk/>
          <pc:sldMk cId="0" sldId="257"/>
        </pc:sldMkLst>
        <pc:spChg chg="mod ord">
          <ac:chgData name="Bonomo Francesco" userId="S::francesco.bonomo@liceo-enriques.edu.it::6e043f9e-2c2e-4d89-bfe1-39fbd2174d84" providerId="AD" clId="Web-{7064533D-C974-D4AF-0CD3-E86B7E79E870}" dt="2024-02-22T12:37:24.565" v="145" actId="20577"/>
          <ac:spMkLst>
            <pc:docMk/>
            <pc:sldMk cId="0" sldId="257"/>
            <ac:spMk id="123" creationId="{00000000-0000-0000-0000-000000000000}"/>
          </ac:spMkLst>
        </pc:spChg>
        <pc:picChg chg="add mod">
          <ac:chgData name="Bonomo Francesco" userId="S::francesco.bonomo@liceo-enriques.edu.it::6e043f9e-2c2e-4d89-bfe1-39fbd2174d84" providerId="AD" clId="Web-{7064533D-C974-D4AF-0CD3-E86B7E79E870}" dt="2024-02-22T11:45:10.446" v="2"/>
          <ac:picMkLst>
            <pc:docMk/>
            <pc:sldMk cId="0" sldId="257"/>
            <ac:picMk id="2" creationId="{40586DE1-D88A-2AFB-2833-0059F213DC1E}"/>
          </ac:picMkLst>
        </pc:picChg>
      </pc:sldChg>
      <pc:sldChg chg="addSp modSp mod setBg addAnim">
        <pc:chgData name="Bonomo Francesco" userId="S::francesco.bonomo@liceo-enriques.edu.it::6e043f9e-2c2e-4d89-bfe1-39fbd2174d84" providerId="AD" clId="Web-{7064533D-C974-D4AF-0CD3-E86B7E79E870}" dt="2024-02-22T12:22:27.638" v="34" actId="20577"/>
        <pc:sldMkLst>
          <pc:docMk/>
          <pc:sldMk cId="0" sldId="258"/>
        </pc:sldMkLst>
        <pc:spChg chg="mod ord">
          <ac:chgData name="Bonomo Francesco" userId="S::francesco.bonomo@liceo-enriques.edu.it::6e043f9e-2c2e-4d89-bfe1-39fbd2174d84" providerId="AD" clId="Web-{7064533D-C974-D4AF-0CD3-E86B7E79E870}" dt="2024-02-22T12:22:27.638" v="34" actId="20577"/>
          <ac:spMkLst>
            <pc:docMk/>
            <pc:sldMk cId="0" sldId="258"/>
            <ac:spMk id="127" creationId="{00000000-0000-0000-0000-000000000000}"/>
          </ac:spMkLst>
        </pc:spChg>
        <pc:spChg chg="add">
          <ac:chgData name="Bonomo Francesco" userId="S::francesco.bonomo@liceo-enriques.edu.it::6e043f9e-2c2e-4d89-bfe1-39fbd2174d84" providerId="AD" clId="Web-{7064533D-C974-D4AF-0CD3-E86B7E79E870}" dt="2024-02-22T11:47:40.607" v="8"/>
          <ac:spMkLst>
            <pc:docMk/>
            <pc:sldMk cId="0" sldId="258"/>
            <ac:spMk id="132" creationId="{2C61293E-6EBE-43EF-A52C-9BEBFD7679D4}"/>
          </ac:spMkLst>
        </pc:spChg>
        <pc:spChg chg="add">
          <ac:chgData name="Bonomo Francesco" userId="S::francesco.bonomo@liceo-enriques.edu.it::6e043f9e-2c2e-4d89-bfe1-39fbd2174d84" providerId="AD" clId="Web-{7064533D-C974-D4AF-0CD3-E86B7E79E870}" dt="2024-02-22T11:47:40.607" v="8"/>
          <ac:spMkLst>
            <pc:docMk/>
            <pc:sldMk cId="0" sldId="258"/>
            <ac:spMk id="134" creationId="{21540236-BFD5-4A9D-8840-4703E7F76825}"/>
          </ac:spMkLst>
        </pc:spChg>
        <pc:picChg chg="add mod">
          <ac:chgData name="Bonomo Francesco" userId="S::francesco.bonomo@liceo-enriques.edu.it::6e043f9e-2c2e-4d89-bfe1-39fbd2174d84" providerId="AD" clId="Web-{7064533D-C974-D4AF-0CD3-E86B7E79E870}" dt="2024-02-22T11:47:40.607" v="8"/>
          <ac:picMkLst>
            <pc:docMk/>
            <pc:sldMk cId="0" sldId="258"/>
            <ac:picMk id="2" creationId="{5C1D9AAB-02A4-896E-1886-64D7ADB5C9AC}"/>
          </ac:picMkLst>
        </pc:picChg>
      </pc:sldChg>
      <pc:sldChg chg="addSp modSp addAnim">
        <pc:chgData name="Bonomo Francesco" userId="S::francesco.bonomo@liceo-enriques.edu.it::6e043f9e-2c2e-4d89-bfe1-39fbd2174d84" providerId="AD" clId="Web-{7064533D-C974-D4AF-0CD3-E86B7E79E870}" dt="2024-02-22T12:37:46.753" v="150" actId="20577"/>
        <pc:sldMkLst>
          <pc:docMk/>
          <pc:sldMk cId="0" sldId="259"/>
        </pc:sldMkLst>
        <pc:spChg chg="mod">
          <ac:chgData name="Bonomo Francesco" userId="S::francesco.bonomo@liceo-enriques.edu.it::6e043f9e-2c2e-4d89-bfe1-39fbd2174d84" providerId="AD" clId="Web-{7064533D-C974-D4AF-0CD3-E86B7E79E870}" dt="2024-02-22T12:37:46.753" v="150" actId="20577"/>
          <ac:spMkLst>
            <pc:docMk/>
            <pc:sldMk cId="0" sldId="259"/>
            <ac:spMk id="131" creationId="{00000000-0000-0000-0000-000000000000}"/>
          </ac:spMkLst>
        </pc:spChg>
        <pc:spChg chg="mod">
          <ac:chgData name="Bonomo Francesco" userId="S::francesco.bonomo@liceo-enriques.edu.it::6e043f9e-2c2e-4d89-bfe1-39fbd2174d84" providerId="AD" clId="Web-{7064533D-C974-D4AF-0CD3-E86B7E79E870}" dt="2024-02-22T12:37:29.159" v="147" actId="1076"/>
          <ac:spMkLst>
            <pc:docMk/>
            <pc:sldMk cId="0" sldId="259"/>
            <ac:spMk id="134" creationId="{00000000-0000-0000-0000-000000000000}"/>
          </ac:spMkLst>
        </pc:spChg>
        <pc:spChg chg="mod">
          <ac:chgData name="Bonomo Francesco" userId="S::francesco.bonomo@liceo-enriques.edu.it::6e043f9e-2c2e-4d89-bfe1-39fbd2174d84" providerId="AD" clId="Web-{7064533D-C974-D4AF-0CD3-E86B7E79E870}" dt="2024-02-22T12:24:30.049" v="56" actId="20577"/>
          <ac:spMkLst>
            <pc:docMk/>
            <pc:sldMk cId="0" sldId="259"/>
            <ac:spMk id="135" creationId="{00000000-0000-0000-0000-000000000000}"/>
          </ac:spMkLst>
        </pc:spChg>
        <pc:picChg chg="add mod modCrop">
          <ac:chgData name="Bonomo Francesco" userId="S::francesco.bonomo@liceo-enriques.edu.it::6e043f9e-2c2e-4d89-bfe1-39fbd2174d84" providerId="AD" clId="Web-{7064533D-C974-D4AF-0CD3-E86B7E79E870}" dt="2024-02-22T12:24:20.908" v="53"/>
          <ac:picMkLst>
            <pc:docMk/>
            <pc:sldMk cId="0" sldId="259"/>
            <ac:picMk id="2" creationId="{E0751874-636A-63A3-0DE8-A19C031D1D68}"/>
          </ac:picMkLst>
        </pc:picChg>
      </pc:sldChg>
      <pc:sldChg chg="modSp ord modTransition addAnim modAnim">
        <pc:chgData name="Bonomo Francesco" userId="S::francesco.bonomo@liceo-enriques.edu.it::6e043f9e-2c2e-4d89-bfe1-39fbd2174d84" providerId="AD" clId="Web-{7064533D-C974-D4AF-0CD3-E86B7E79E870}" dt="2024-02-22T12:45:25.834" v="242"/>
        <pc:sldMkLst>
          <pc:docMk/>
          <pc:sldMk cId="0" sldId="260"/>
        </pc:sldMkLst>
        <pc:spChg chg="mod">
          <ac:chgData name="Bonomo Francesco" userId="S::francesco.bonomo@liceo-enriques.edu.it::6e043f9e-2c2e-4d89-bfe1-39fbd2174d84" providerId="AD" clId="Web-{7064533D-C974-D4AF-0CD3-E86B7E79E870}" dt="2024-02-22T12:45:13.302" v="239" actId="20577"/>
          <ac:spMkLst>
            <pc:docMk/>
            <pc:sldMk cId="0" sldId="260"/>
            <ac:spMk id="137" creationId="{00000000-0000-0000-0000-000000000000}"/>
          </ac:spMkLst>
        </pc:spChg>
        <pc:spChg chg="mod">
          <ac:chgData name="Bonomo Francesco" userId="S::francesco.bonomo@liceo-enriques.edu.it::6e043f9e-2c2e-4d89-bfe1-39fbd2174d84" providerId="AD" clId="Web-{7064533D-C974-D4AF-0CD3-E86B7E79E870}" dt="2024-02-22T12:45:09.130" v="237" actId="20577"/>
          <ac:spMkLst>
            <pc:docMk/>
            <pc:sldMk cId="0" sldId="260"/>
            <ac:spMk id="138" creationId="{00000000-0000-0000-0000-000000000000}"/>
          </ac:spMkLst>
        </pc:spChg>
      </pc:sldChg>
      <pc:sldChg chg="addSp modSp mod modTransition setBg setClrOvrMap">
        <pc:chgData name="Bonomo Francesco" userId="S::francesco.bonomo@liceo-enriques.edu.it::6e043f9e-2c2e-4d89-bfe1-39fbd2174d84" providerId="AD" clId="Web-{7064533D-C974-D4AF-0CD3-E86B7E79E870}" dt="2024-02-22T12:29:35.921" v="79"/>
        <pc:sldMkLst>
          <pc:docMk/>
          <pc:sldMk cId="0" sldId="261"/>
        </pc:sldMkLst>
        <pc:spChg chg="mod">
          <ac:chgData name="Bonomo Francesco" userId="S::francesco.bonomo@liceo-enriques.edu.it::6e043f9e-2c2e-4d89-bfe1-39fbd2174d84" providerId="AD" clId="Web-{7064533D-C974-D4AF-0CD3-E86B7E79E870}" dt="2024-02-22T12:28:18.996" v="63"/>
          <ac:spMkLst>
            <pc:docMk/>
            <pc:sldMk cId="0" sldId="261"/>
            <ac:spMk id="140" creationId="{00000000-0000-0000-0000-000000000000}"/>
          </ac:spMkLst>
        </pc:spChg>
        <pc:spChg chg="mod">
          <ac:chgData name="Bonomo Francesco" userId="S::francesco.bonomo@liceo-enriques.edu.it::6e043f9e-2c2e-4d89-bfe1-39fbd2174d84" providerId="AD" clId="Web-{7064533D-C974-D4AF-0CD3-E86B7E79E870}" dt="2024-02-22T12:28:36.043" v="68" actId="20577"/>
          <ac:spMkLst>
            <pc:docMk/>
            <pc:sldMk cId="0" sldId="261"/>
            <ac:spMk id="141" creationId="{00000000-0000-0000-0000-000000000000}"/>
          </ac:spMkLst>
        </pc:spChg>
        <pc:spChg chg="add">
          <ac:chgData name="Bonomo Francesco" userId="S::francesco.bonomo@liceo-enriques.edu.it::6e043f9e-2c2e-4d89-bfe1-39fbd2174d84" providerId="AD" clId="Web-{7064533D-C974-D4AF-0CD3-E86B7E79E870}" dt="2024-02-22T12:28:18.996" v="63"/>
          <ac:spMkLst>
            <pc:docMk/>
            <pc:sldMk cId="0" sldId="261"/>
            <ac:spMk id="146" creationId="{71B2258F-86CA-4D4D-8270-BC05FCDEBFB3}"/>
          </ac:spMkLst>
        </pc:spChg>
        <pc:picChg chg="add mod ord">
          <ac:chgData name="Bonomo Francesco" userId="S::francesco.bonomo@liceo-enriques.edu.it::6e043f9e-2c2e-4d89-bfe1-39fbd2174d84" providerId="AD" clId="Web-{7064533D-C974-D4AF-0CD3-E86B7E79E870}" dt="2024-02-22T12:28:18.996" v="63"/>
          <ac:picMkLst>
            <pc:docMk/>
            <pc:sldMk cId="0" sldId="261"/>
            <ac:picMk id="2" creationId="{31B10CF0-E9A6-317A-125C-DB36EE2BB361}"/>
          </ac:picMkLst>
        </pc:picChg>
      </pc:sldChg>
      <pc:sldChg chg="modSp modTransition addAnim">
        <pc:chgData name="Bonomo Francesco" userId="S::francesco.bonomo@liceo-enriques.edu.it::6e043f9e-2c2e-4d89-bfe1-39fbd2174d84" providerId="AD" clId="Web-{7064533D-C974-D4AF-0CD3-E86B7E79E870}" dt="2024-02-22T12:31:38.426" v="109"/>
        <pc:sldMkLst>
          <pc:docMk/>
          <pc:sldMk cId="0" sldId="262"/>
        </pc:sldMkLst>
        <pc:spChg chg="mod">
          <ac:chgData name="Bonomo Francesco" userId="S::francesco.bonomo@liceo-enriques.edu.it::6e043f9e-2c2e-4d89-bfe1-39fbd2174d84" providerId="AD" clId="Web-{7064533D-C974-D4AF-0CD3-E86B7E79E870}" dt="2024-02-22T12:31:32.488" v="107" actId="20577"/>
          <ac:spMkLst>
            <pc:docMk/>
            <pc:sldMk cId="0" sldId="262"/>
            <ac:spMk id="143" creationId="{00000000-0000-0000-0000-000000000000}"/>
          </ac:spMkLst>
        </pc:spChg>
        <pc:spChg chg="mod">
          <ac:chgData name="Bonomo Francesco" userId="S::francesco.bonomo@liceo-enriques.edu.it::6e043f9e-2c2e-4d89-bfe1-39fbd2174d84" providerId="AD" clId="Web-{7064533D-C974-D4AF-0CD3-E86B7E79E870}" dt="2024-02-22T12:31:23.660" v="104" actId="20577"/>
          <ac:spMkLst>
            <pc:docMk/>
            <pc:sldMk cId="0" sldId="262"/>
            <ac:spMk id="144" creationId="{00000000-0000-0000-0000-000000000000}"/>
          </ac:spMkLst>
        </pc:spChg>
      </pc:sldChg>
      <pc:sldChg chg="modSp ord modTransition">
        <pc:chgData name="Bonomo Francesco" userId="S::francesco.bonomo@liceo-enriques.edu.it::6e043f9e-2c2e-4d89-bfe1-39fbd2174d84" providerId="AD" clId="Web-{7064533D-C974-D4AF-0CD3-E86B7E79E870}" dt="2024-02-22T12:37:48.722" v="151"/>
        <pc:sldMkLst>
          <pc:docMk/>
          <pc:sldMk cId="0" sldId="263"/>
        </pc:sldMkLst>
        <pc:picChg chg="mod">
          <ac:chgData name="Bonomo Francesco" userId="S::francesco.bonomo@liceo-enriques.edu.it::6e043f9e-2c2e-4d89-bfe1-39fbd2174d84" providerId="AD" clId="Web-{7064533D-C974-D4AF-0CD3-E86B7E79E870}" dt="2024-02-22T12:29:03.545" v="73" actId="1076"/>
          <ac:picMkLst>
            <pc:docMk/>
            <pc:sldMk cId="0" sldId="263"/>
            <ac:picMk id="146" creationId="{00000000-0000-0000-0000-000000000000}"/>
          </ac:picMkLst>
        </pc:picChg>
      </pc:sldChg>
      <pc:sldChg chg="modSp modTransition">
        <pc:chgData name="Bonomo Francesco" userId="S::francesco.bonomo@liceo-enriques.edu.it::6e043f9e-2c2e-4d89-bfe1-39fbd2174d84" providerId="AD" clId="Web-{7064533D-C974-D4AF-0CD3-E86B7E79E870}" dt="2024-02-22T12:29:51.281" v="82"/>
        <pc:sldMkLst>
          <pc:docMk/>
          <pc:sldMk cId="0" sldId="264"/>
        </pc:sldMkLst>
        <pc:picChg chg="mod">
          <ac:chgData name="Bonomo Francesco" userId="S::francesco.bonomo@liceo-enriques.edu.it::6e043f9e-2c2e-4d89-bfe1-39fbd2174d84" providerId="AD" clId="Web-{7064533D-C974-D4AF-0CD3-E86B7E79E870}" dt="2024-02-22T12:29:14.139" v="76" actId="1076"/>
          <ac:picMkLst>
            <pc:docMk/>
            <pc:sldMk cId="0" sldId="264"/>
            <ac:picMk id="148" creationId="{00000000-0000-0000-0000-000000000000}"/>
          </ac:picMkLst>
        </pc:picChg>
      </pc:sldChg>
      <pc:sldChg chg="modSp modTransition">
        <pc:chgData name="Bonomo Francesco" userId="S::francesco.bonomo@liceo-enriques.edu.it::6e043f9e-2c2e-4d89-bfe1-39fbd2174d84" providerId="AD" clId="Web-{7064533D-C974-D4AF-0CD3-E86B7E79E870}" dt="2024-02-22T12:30:27.407" v="91" actId="20577"/>
        <pc:sldMkLst>
          <pc:docMk/>
          <pc:sldMk cId="0" sldId="265"/>
        </pc:sldMkLst>
        <pc:spChg chg="mod">
          <ac:chgData name="Bonomo Francesco" userId="S::francesco.bonomo@liceo-enriques.edu.it::6e043f9e-2c2e-4d89-bfe1-39fbd2174d84" providerId="AD" clId="Web-{7064533D-C974-D4AF-0CD3-E86B7E79E870}" dt="2024-02-22T12:30:27.407" v="91" actId="20577"/>
          <ac:spMkLst>
            <pc:docMk/>
            <pc:sldMk cId="0" sldId="265"/>
            <ac:spMk id="151" creationId="{00000000-0000-0000-0000-000000000000}"/>
          </ac:spMkLst>
        </pc:spChg>
      </pc:sldChg>
      <pc:sldChg chg="modTransition">
        <pc:chgData name="Bonomo Francesco" userId="S::francesco.bonomo@liceo-enriques.edu.it::6e043f9e-2c2e-4d89-bfe1-39fbd2174d84" providerId="AD" clId="Web-{7064533D-C974-D4AF-0CD3-E86B7E79E870}" dt="2024-02-22T12:29:54.984" v="84"/>
        <pc:sldMkLst>
          <pc:docMk/>
          <pc:sldMk cId="0" sldId="266"/>
        </pc:sldMkLst>
      </pc:sldChg>
      <pc:sldChg chg="modSp modTransition addAnim">
        <pc:chgData name="Bonomo Francesco" userId="S::francesco.bonomo@liceo-enriques.edu.it::6e043f9e-2c2e-4d89-bfe1-39fbd2174d84" providerId="AD" clId="Web-{7064533D-C974-D4AF-0CD3-E86B7E79E870}" dt="2024-02-22T12:30:40.486" v="94"/>
        <pc:sldMkLst>
          <pc:docMk/>
          <pc:sldMk cId="0" sldId="267"/>
        </pc:sldMkLst>
        <pc:spChg chg="mod">
          <ac:chgData name="Bonomo Francesco" userId="S::francesco.bonomo@liceo-enriques.edu.it::6e043f9e-2c2e-4d89-bfe1-39fbd2174d84" providerId="AD" clId="Web-{7064533D-C974-D4AF-0CD3-E86B7E79E870}" dt="2024-02-22T12:30:33.783" v="92"/>
          <ac:spMkLst>
            <pc:docMk/>
            <pc:sldMk cId="0" sldId="267"/>
            <ac:spMk id="155" creationId="{00000000-0000-0000-0000-000000000000}"/>
          </ac:spMkLst>
        </pc:spChg>
      </pc:sldChg>
      <pc:sldChg chg="modSp addAnim">
        <pc:chgData name="Bonomo Francesco" userId="S::francesco.bonomo@liceo-enriques.edu.it::6e043f9e-2c2e-4d89-bfe1-39fbd2174d84" providerId="AD" clId="Web-{7064533D-C974-D4AF-0CD3-E86B7E79E870}" dt="2024-02-22T12:31:44.832" v="110"/>
        <pc:sldMkLst>
          <pc:docMk/>
          <pc:sldMk cId="0" sldId="268"/>
        </pc:sldMkLst>
        <pc:spChg chg="mod">
          <ac:chgData name="Bonomo Francesco" userId="S::francesco.bonomo@liceo-enriques.edu.it::6e043f9e-2c2e-4d89-bfe1-39fbd2174d84" providerId="AD" clId="Web-{7064533D-C974-D4AF-0CD3-E86B7E79E870}" dt="2024-02-22T12:31:14.987" v="99" actId="20577"/>
          <ac:spMkLst>
            <pc:docMk/>
            <pc:sldMk cId="0" sldId="268"/>
            <ac:spMk id="158" creationId="{00000000-0000-0000-0000-000000000000}"/>
          </ac:spMkLst>
        </pc:spChg>
      </pc:sldChg>
      <pc:sldChg chg="add">
        <pc:chgData name="Bonomo Francesco" userId="S::francesco.bonomo@liceo-enriques.edu.it::6e043f9e-2c2e-4d89-bfe1-39fbd2174d84" providerId="AD" clId="Web-{7064533D-C974-D4AF-0CD3-E86B7E79E870}" dt="2024-02-22T12:35:39.248" v="123"/>
        <pc:sldMkLst>
          <pc:docMk/>
          <pc:sldMk cId="0" sldId="269"/>
        </pc:sldMkLst>
      </pc:sldChg>
      <pc:sldChg chg="delSp modSp add">
        <pc:chgData name="Bonomo Francesco" userId="S::francesco.bonomo@liceo-enriques.edu.it::6e043f9e-2c2e-4d89-bfe1-39fbd2174d84" providerId="AD" clId="Web-{7064533D-C974-D4AF-0CD3-E86B7E79E870}" dt="2024-02-22T12:43:00.156" v="212"/>
        <pc:sldMkLst>
          <pc:docMk/>
          <pc:sldMk cId="0" sldId="270"/>
        </pc:sldMkLst>
        <pc:spChg chg="mod">
          <ac:chgData name="Bonomo Francesco" userId="S::francesco.bonomo@liceo-enriques.edu.it::6e043f9e-2c2e-4d89-bfe1-39fbd2174d84" providerId="AD" clId="Web-{7064533D-C974-D4AF-0CD3-E86B7E79E870}" dt="2024-02-22T12:42:58.422" v="211" actId="1076"/>
          <ac:spMkLst>
            <pc:docMk/>
            <pc:sldMk cId="0" sldId="270"/>
            <ac:spMk id="195" creationId="{00000000-0000-0000-0000-000000000000}"/>
          </ac:spMkLst>
        </pc:spChg>
        <pc:spChg chg="del">
          <ac:chgData name="Bonomo Francesco" userId="S::francesco.bonomo@liceo-enriques.edu.it::6e043f9e-2c2e-4d89-bfe1-39fbd2174d84" providerId="AD" clId="Web-{7064533D-C974-D4AF-0CD3-E86B7E79E870}" dt="2024-02-22T12:43:00.156" v="212"/>
          <ac:spMkLst>
            <pc:docMk/>
            <pc:sldMk cId="0" sldId="270"/>
            <ac:spMk id="198" creationId="{00000000-0000-0000-0000-000000000000}"/>
          </ac:spMkLst>
        </pc:spChg>
      </pc:sldChg>
      <pc:sldChg chg="delSp add">
        <pc:chgData name="Bonomo Francesco" userId="S::francesco.bonomo@liceo-enriques.edu.it::6e043f9e-2c2e-4d89-bfe1-39fbd2174d84" providerId="AD" clId="Web-{7064533D-C974-D4AF-0CD3-E86B7E79E870}" dt="2024-02-22T12:43:02.703" v="213"/>
        <pc:sldMkLst>
          <pc:docMk/>
          <pc:sldMk cId="0" sldId="271"/>
        </pc:sldMkLst>
        <pc:spChg chg="del">
          <ac:chgData name="Bonomo Francesco" userId="S::francesco.bonomo@liceo-enriques.edu.it::6e043f9e-2c2e-4d89-bfe1-39fbd2174d84" providerId="AD" clId="Web-{7064533D-C974-D4AF-0CD3-E86B7E79E870}" dt="2024-02-22T12:43:02.703" v="213"/>
          <ac:spMkLst>
            <pc:docMk/>
            <pc:sldMk cId="0" sldId="271"/>
            <ac:spMk id="203" creationId="{00000000-0000-0000-0000-000000000000}"/>
          </ac:spMkLst>
        </pc:spChg>
      </pc:sldChg>
      <pc:sldChg chg="add">
        <pc:chgData name="Bonomo Francesco" userId="S::francesco.bonomo@liceo-enriques.edu.it::6e043f9e-2c2e-4d89-bfe1-39fbd2174d84" providerId="AD" clId="Web-{7064533D-C974-D4AF-0CD3-E86B7E79E870}" dt="2024-02-22T12:35:39.170" v="120"/>
        <pc:sldMkLst>
          <pc:docMk/>
          <pc:sldMk cId="0" sldId="272"/>
        </pc:sldMkLst>
      </pc:sldChg>
      <pc:sldChg chg="delSp modSp add">
        <pc:chgData name="Bonomo Francesco" userId="S::francesco.bonomo@liceo-enriques.edu.it::6e043f9e-2c2e-4d89-bfe1-39fbd2174d84" providerId="AD" clId="Web-{7064533D-C974-D4AF-0CD3-E86B7E79E870}" dt="2024-02-22T12:43:13.563" v="216"/>
        <pc:sldMkLst>
          <pc:docMk/>
          <pc:sldMk cId="0" sldId="273"/>
        </pc:sldMkLst>
        <pc:spChg chg="mod">
          <ac:chgData name="Bonomo Francesco" userId="S::francesco.bonomo@liceo-enriques.edu.it::6e043f9e-2c2e-4d89-bfe1-39fbd2174d84" providerId="AD" clId="Web-{7064533D-C974-D4AF-0CD3-E86B7E79E870}" dt="2024-02-22T12:43:10.922" v="215" actId="14100"/>
          <ac:spMkLst>
            <pc:docMk/>
            <pc:sldMk cId="0" sldId="273"/>
            <ac:spMk id="210" creationId="{00000000-0000-0000-0000-000000000000}"/>
          </ac:spMkLst>
        </pc:spChg>
        <pc:spChg chg="del">
          <ac:chgData name="Bonomo Francesco" userId="S::francesco.bonomo@liceo-enriques.edu.it::6e043f9e-2c2e-4d89-bfe1-39fbd2174d84" providerId="AD" clId="Web-{7064533D-C974-D4AF-0CD3-E86B7E79E870}" dt="2024-02-22T12:43:13.563" v="216"/>
          <ac:spMkLst>
            <pc:docMk/>
            <pc:sldMk cId="0" sldId="273"/>
            <ac:spMk id="213" creationId="{00000000-0000-0000-0000-000000000000}"/>
          </ac:spMkLst>
        </pc:spChg>
      </pc:sldChg>
      <pc:sldChg chg="modSp add">
        <pc:chgData name="Bonomo Francesco" userId="S::francesco.bonomo@liceo-enriques.edu.it::6e043f9e-2c2e-4d89-bfe1-39fbd2174d84" providerId="AD" clId="Web-{7064533D-C974-D4AF-0CD3-E86B7E79E870}" dt="2024-02-22T12:43:20.469" v="217" actId="14100"/>
        <pc:sldMkLst>
          <pc:docMk/>
          <pc:sldMk cId="0" sldId="274"/>
        </pc:sldMkLst>
        <pc:spChg chg="mod">
          <ac:chgData name="Bonomo Francesco" userId="S::francesco.bonomo@liceo-enriques.edu.it::6e043f9e-2c2e-4d89-bfe1-39fbd2174d84" providerId="AD" clId="Web-{7064533D-C974-D4AF-0CD3-E86B7E79E870}" dt="2024-02-22T12:43:20.469" v="217" actId="14100"/>
          <ac:spMkLst>
            <pc:docMk/>
            <pc:sldMk cId="0" sldId="274"/>
            <ac:spMk id="215" creationId="{00000000-0000-0000-0000-000000000000}"/>
          </ac:spMkLst>
        </pc:spChg>
      </pc:sldChg>
      <pc:sldChg chg="modSp add">
        <pc:chgData name="Bonomo Francesco" userId="S::francesco.bonomo@liceo-enriques.edu.it::6e043f9e-2c2e-4d89-bfe1-39fbd2174d84" providerId="AD" clId="Web-{7064533D-C974-D4AF-0CD3-E86B7E79E870}" dt="2024-02-22T12:43:48.658" v="221" actId="1076"/>
        <pc:sldMkLst>
          <pc:docMk/>
          <pc:sldMk cId="0" sldId="275"/>
        </pc:sldMkLst>
        <pc:spChg chg="mod">
          <ac:chgData name="Bonomo Francesco" userId="S::francesco.bonomo@liceo-enriques.edu.it::6e043f9e-2c2e-4d89-bfe1-39fbd2174d84" providerId="AD" clId="Web-{7064533D-C974-D4AF-0CD3-E86B7E79E870}" dt="2024-02-22T12:43:48.658" v="221" actId="1076"/>
          <ac:spMkLst>
            <pc:docMk/>
            <pc:sldMk cId="0" sldId="275"/>
            <ac:spMk id="220" creationId="{00000000-0000-0000-0000-000000000000}"/>
          </ac:spMkLst>
        </pc:spChg>
      </pc:sldChg>
      <pc:sldChg chg="modSp add addAnim">
        <pc:chgData name="Bonomo Francesco" userId="S::francesco.bonomo@liceo-enriques.edu.it::6e043f9e-2c2e-4d89-bfe1-39fbd2174d84" providerId="AD" clId="Web-{7064533D-C974-D4AF-0CD3-E86B7E79E870}" dt="2024-02-22T12:44:24.956" v="230"/>
        <pc:sldMkLst>
          <pc:docMk/>
          <pc:sldMk cId="0" sldId="276"/>
        </pc:sldMkLst>
        <pc:spChg chg="mod">
          <ac:chgData name="Bonomo Francesco" userId="S::francesco.bonomo@liceo-enriques.edu.it::6e043f9e-2c2e-4d89-bfe1-39fbd2174d84" providerId="AD" clId="Web-{7064533D-C974-D4AF-0CD3-E86B7E79E870}" dt="2024-02-22T12:43:57.690" v="222" actId="1076"/>
          <ac:spMkLst>
            <pc:docMk/>
            <pc:sldMk cId="0" sldId="276"/>
            <ac:spMk id="225" creationId="{00000000-0000-0000-0000-000000000000}"/>
          </ac:spMkLst>
        </pc:spChg>
        <pc:spChg chg="mod">
          <ac:chgData name="Bonomo Francesco" userId="S::francesco.bonomo@liceo-enriques.edu.it::6e043f9e-2c2e-4d89-bfe1-39fbd2174d84" providerId="AD" clId="Web-{7064533D-C974-D4AF-0CD3-E86B7E79E870}" dt="2024-02-22T12:44:02.362" v="223" actId="14100"/>
          <ac:spMkLst>
            <pc:docMk/>
            <pc:sldMk cId="0" sldId="276"/>
            <ac:spMk id="229" creationId="{00000000-0000-0000-0000-000000000000}"/>
          </ac:spMkLst>
        </pc:spChg>
        <pc:spChg chg="mod">
          <ac:chgData name="Bonomo Francesco" userId="S::francesco.bonomo@liceo-enriques.edu.it::6e043f9e-2c2e-4d89-bfe1-39fbd2174d84" providerId="AD" clId="Web-{7064533D-C974-D4AF-0CD3-E86B7E79E870}" dt="2024-02-22T12:44:05.331" v="224" actId="14100"/>
          <ac:spMkLst>
            <pc:docMk/>
            <pc:sldMk cId="0" sldId="276"/>
            <ac:spMk id="231" creationId="{00000000-0000-0000-0000-000000000000}"/>
          </ac:spMkLst>
        </pc:spChg>
      </pc:sldChg>
      <pc:sldChg chg="add del">
        <pc:chgData name="Bonomo Francesco" userId="S::francesco.bonomo@liceo-enriques.edu.it::6e043f9e-2c2e-4d89-bfe1-39fbd2174d84" providerId="AD" clId="Web-{7064533D-C974-D4AF-0CD3-E86B7E79E870}" dt="2024-02-22T12:36:47.485" v="140"/>
        <pc:sldMkLst>
          <pc:docMk/>
          <pc:sldMk cId="0" sldId="277"/>
        </pc:sldMkLst>
      </pc:sldChg>
      <pc:sldChg chg="add ord">
        <pc:chgData name="Bonomo Francesco" userId="S::francesco.bonomo@liceo-enriques.edu.it::6e043f9e-2c2e-4d89-bfe1-39fbd2174d84" providerId="AD" clId="Web-{7064533D-C974-D4AF-0CD3-E86B7E79E870}" dt="2024-02-22T12:37:09.689" v="143"/>
        <pc:sldMkLst>
          <pc:docMk/>
          <pc:sldMk cId="0" sldId="278"/>
        </pc:sldMkLst>
      </pc:sldChg>
      <pc:sldChg chg="add ord">
        <pc:chgData name="Bonomo Francesco" userId="S::francesco.bonomo@liceo-enriques.edu.it::6e043f9e-2c2e-4d89-bfe1-39fbd2174d84" providerId="AD" clId="Web-{7064533D-C974-D4AF-0CD3-E86B7E79E870}" dt="2024-02-22T12:37:09.689" v="142"/>
        <pc:sldMkLst>
          <pc:docMk/>
          <pc:sldMk cId="0" sldId="279"/>
        </pc:sldMkLst>
      </pc:sldChg>
      <pc:sldChg chg="add ord">
        <pc:chgData name="Bonomo Francesco" userId="S::francesco.bonomo@liceo-enriques.edu.it::6e043f9e-2c2e-4d89-bfe1-39fbd2174d84" providerId="AD" clId="Web-{7064533D-C974-D4AF-0CD3-E86B7E79E870}" dt="2024-02-22T12:37:09.689" v="141"/>
        <pc:sldMkLst>
          <pc:docMk/>
          <pc:sldMk cId="0" sldId="280"/>
        </pc:sldMkLst>
      </pc:sldChg>
      <pc:sldChg chg="add addAnim">
        <pc:chgData name="Bonomo Francesco" userId="S::francesco.bonomo@liceo-enriques.edu.it::6e043f9e-2c2e-4d89-bfe1-39fbd2174d84" providerId="AD" clId="Web-{7064533D-C974-D4AF-0CD3-E86B7E79E870}" dt="2024-02-22T12:44:29.863" v="232"/>
        <pc:sldMkLst>
          <pc:docMk/>
          <pc:sldMk cId="0" sldId="281"/>
        </pc:sldMkLst>
      </pc:sldChg>
      <pc:sldChg chg="modSp add">
        <pc:chgData name="Bonomo Francesco" userId="S::francesco.bonomo@liceo-enriques.edu.it::6e043f9e-2c2e-4d89-bfe1-39fbd2174d84" providerId="AD" clId="Web-{7064533D-C974-D4AF-0CD3-E86B7E79E870}" dt="2024-02-22T12:42:48.156" v="208" actId="20577"/>
        <pc:sldMkLst>
          <pc:docMk/>
          <pc:sldMk cId="4064786812" sldId="282"/>
        </pc:sldMkLst>
        <pc:spChg chg="mod">
          <ac:chgData name="Bonomo Francesco" userId="S::francesco.bonomo@liceo-enriques.edu.it::6e043f9e-2c2e-4d89-bfe1-39fbd2174d84" providerId="AD" clId="Web-{7064533D-C974-D4AF-0CD3-E86B7E79E870}" dt="2024-02-22T12:42:48.156" v="208" actId="20577"/>
          <ac:spMkLst>
            <pc:docMk/>
            <pc:sldMk cId="4064786812" sldId="282"/>
            <ac:spMk id="187" creationId="{00000000-0000-0000-0000-000000000000}"/>
          </ac:spMkLst>
        </pc:spChg>
        <pc:spChg chg="mod">
          <ac:chgData name="Bonomo Francesco" userId="S::francesco.bonomo@liceo-enriques.edu.it::6e043f9e-2c2e-4d89-bfe1-39fbd2174d84" providerId="AD" clId="Web-{7064533D-C974-D4AF-0CD3-E86B7E79E870}" dt="2024-02-22T12:42:41.280" v="205" actId="20577"/>
          <ac:spMkLst>
            <pc:docMk/>
            <pc:sldMk cId="4064786812" sldId="282"/>
            <ac:spMk id="188" creationId="{00000000-0000-0000-0000-000000000000}"/>
          </ac:spMkLst>
        </pc:spChg>
        <pc:picChg chg="mod">
          <ac:chgData name="Bonomo Francesco" userId="S::francesco.bonomo@liceo-enriques.edu.it::6e043f9e-2c2e-4d89-bfe1-39fbd2174d84" providerId="AD" clId="Web-{7064533D-C974-D4AF-0CD3-E86B7E79E870}" dt="2024-02-22T12:42:30.889" v="202" actId="1076"/>
          <ac:picMkLst>
            <pc:docMk/>
            <pc:sldMk cId="4064786812" sldId="282"/>
            <ac:picMk id="186" creationId="{00000000-0000-0000-0000-000000000000}"/>
          </ac:picMkLst>
        </pc:picChg>
      </pc:sldChg>
      <pc:sldChg chg="delSp modSp add">
        <pc:chgData name="Bonomo Francesco" userId="S::francesco.bonomo@liceo-enriques.edu.it::6e043f9e-2c2e-4d89-bfe1-39fbd2174d84" providerId="AD" clId="Web-{7064533D-C974-D4AF-0CD3-E86B7E79E870}" dt="2024-02-22T12:41:48.981" v="194"/>
        <pc:sldMkLst>
          <pc:docMk/>
          <pc:sldMk cId="1439009228" sldId="283"/>
        </pc:sldMkLst>
        <pc:spChg chg="del">
          <ac:chgData name="Bonomo Francesco" userId="S::francesco.bonomo@liceo-enriques.edu.it::6e043f9e-2c2e-4d89-bfe1-39fbd2174d84" providerId="AD" clId="Web-{7064533D-C974-D4AF-0CD3-E86B7E79E870}" dt="2024-02-22T12:41:48.981" v="194"/>
          <ac:spMkLst>
            <pc:docMk/>
            <pc:sldMk cId="1439009228" sldId="283"/>
            <ac:spMk id="177" creationId="{00000000-0000-0000-0000-000000000000}"/>
          </ac:spMkLst>
        </pc:spChg>
        <pc:spChg chg="mod">
          <ac:chgData name="Bonomo Francesco" userId="S::francesco.bonomo@liceo-enriques.edu.it::6e043f9e-2c2e-4d89-bfe1-39fbd2174d84" providerId="AD" clId="Web-{7064533D-C974-D4AF-0CD3-E86B7E79E870}" dt="2024-02-22T12:41:40.153" v="191" actId="1076"/>
          <ac:spMkLst>
            <pc:docMk/>
            <pc:sldMk cId="1439009228" sldId="283"/>
            <ac:spMk id="181" creationId="{00000000-0000-0000-0000-000000000000}"/>
          </ac:spMkLst>
        </pc:spChg>
        <pc:picChg chg="mod">
          <ac:chgData name="Bonomo Francesco" userId="S::francesco.bonomo@liceo-enriques.edu.it::6e043f9e-2c2e-4d89-bfe1-39fbd2174d84" providerId="AD" clId="Web-{7064533D-C974-D4AF-0CD3-E86B7E79E870}" dt="2024-02-22T12:41:45.200" v="193" actId="1076"/>
          <ac:picMkLst>
            <pc:docMk/>
            <pc:sldMk cId="1439009228" sldId="283"/>
            <ac:picMk id="180" creationId="{00000000-0000-0000-0000-000000000000}"/>
          </ac:picMkLst>
        </pc:picChg>
      </pc:sldChg>
      <pc:sldChg chg="delSp modSp add">
        <pc:chgData name="Bonomo Francesco" userId="S::francesco.bonomo@liceo-enriques.edu.it::6e043f9e-2c2e-4d89-bfe1-39fbd2174d84" providerId="AD" clId="Web-{7064533D-C974-D4AF-0CD3-E86B7E79E870}" dt="2024-02-22T12:41:52.810" v="195"/>
        <pc:sldMkLst>
          <pc:docMk/>
          <pc:sldMk cId="651201" sldId="284"/>
        </pc:sldMkLst>
        <pc:spChg chg="mod">
          <ac:chgData name="Bonomo Francesco" userId="S::francesco.bonomo@liceo-enriques.edu.it::6e043f9e-2c2e-4d89-bfe1-39fbd2174d84" providerId="AD" clId="Web-{7064533D-C974-D4AF-0CD3-E86B7E79E870}" dt="2024-02-22T12:41:30.574" v="187" actId="14100"/>
          <ac:spMkLst>
            <pc:docMk/>
            <pc:sldMk cId="651201" sldId="284"/>
            <ac:spMk id="172" creationId="{00000000-0000-0000-0000-000000000000}"/>
          </ac:spMkLst>
        </pc:spChg>
        <pc:spChg chg="del">
          <ac:chgData name="Bonomo Francesco" userId="S::francesco.bonomo@liceo-enriques.edu.it::6e043f9e-2c2e-4d89-bfe1-39fbd2174d84" providerId="AD" clId="Web-{7064533D-C974-D4AF-0CD3-E86B7E79E870}" dt="2024-02-22T12:41:52.810" v="195"/>
          <ac:spMkLst>
            <pc:docMk/>
            <pc:sldMk cId="651201" sldId="284"/>
            <ac:spMk id="175" creationId="{00000000-0000-0000-0000-000000000000}"/>
          </ac:spMkLst>
        </pc:spChg>
      </pc:sldChg>
      <pc:sldChg chg="delSp modSp add">
        <pc:chgData name="Bonomo Francesco" userId="S::francesco.bonomo@liceo-enriques.edu.it::6e043f9e-2c2e-4d89-bfe1-39fbd2174d84" providerId="AD" clId="Web-{7064533D-C974-D4AF-0CD3-E86B7E79E870}" dt="2024-02-22T12:41:55.732" v="196"/>
        <pc:sldMkLst>
          <pc:docMk/>
          <pc:sldMk cId="2166647617" sldId="285"/>
        </pc:sldMkLst>
        <pc:spChg chg="del">
          <ac:chgData name="Bonomo Francesco" userId="S::francesco.bonomo@liceo-enriques.edu.it::6e043f9e-2c2e-4d89-bfe1-39fbd2174d84" providerId="AD" clId="Web-{7064533D-C974-D4AF-0CD3-E86B7E79E870}" dt="2024-02-22T12:41:55.732" v="196"/>
          <ac:spMkLst>
            <pc:docMk/>
            <pc:sldMk cId="2166647617" sldId="285"/>
            <ac:spMk id="166" creationId="{00000000-0000-0000-0000-000000000000}"/>
          </ac:spMkLst>
        </pc:spChg>
        <pc:picChg chg="mod">
          <ac:chgData name="Bonomo Francesco" userId="S::francesco.bonomo@liceo-enriques.edu.it::6e043f9e-2c2e-4d89-bfe1-39fbd2174d84" providerId="AD" clId="Web-{7064533D-C974-D4AF-0CD3-E86B7E79E870}" dt="2024-02-22T12:41:16.543" v="185" actId="1076"/>
          <ac:picMkLst>
            <pc:docMk/>
            <pc:sldMk cId="2166647617" sldId="285"/>
            <ac:picMk id="167" creationId="{00000000-0000-0000-0000-000000000000}"/>
          </ac:picMkLst>
        </pc:picChg>
        <pc:picChg chg="mod">
          <ac:chgData name="Bonomo Francesco" userId="S::francesco.bonomo@liceo-enriques.edu.it::6e043f9e-2c2e-4d89-bfe1-39fbd2174d84" providerId="AD" clId="Web-{7064533D-C974-D4AF-0CD3-E86B7E79E870}" dt="2024-02-22T12:41:23.340" v="186" actId="1076"/>
          <ac:picMkLst>
            <pc:docMk/>
            <pc:sldMk cId="2166647617" sldId="285"/>
            <ac:picMk id="168" creationId="{00000000-0000-0000-0000-000000000000}"/>
          </ac:picMkLst>
        </pc:picChg>
      </pc:sldChg>
      <pc:sldChg chg="add del">
        <pc:chgData name="Bonomo Francesco" userId="S::francesco.bonomo@liceo-enriques.edu.it::6e043f9e-2c2e-4d89-bfe1-39fbd2174d84" providerId="AD" clId="Web-{7064533D-C974-D4AF-0CD3-E86B7E79E870}" dt="2024-02-22T12:41:11.761" v="184"/>
        <pc:sldMkLst>
          <pc:docMk/>
          <pc:sldMk cId="1034174716" sldId="286"/>
        </pc:sldMkLst>
      </pc:sldChg>
      <pc:sldChg chg="delSp modSp add del">
        <pc:chgData name="Bonomo Francesco" userId="S::francesco.bonomo@liceo-enriques.edu.it::6e043f9e-2c2e-4d89-bfe1-39fbd2174d84" providerId="AD" clId="Web-{7064533D-C974-D4AF-0CD3-E86B7E79E870}" dt="2024-02-22T12:41:06.433" v="183"/>
        <pc:sldMkLst>
          <pc:docMk/>
          <pc:sldMk cId="183324004" sldId="287"/>
        </pc:sldMkLst>
        <pc:picChg chg="del mod">
          <ac:chgData name="Bonomo Francesco" userId="S::francesco.bonomo@liceo-enriques.edu.it::6e043f9e-2c2e-4d89-bfe1-39fbd2174d84" providerId="AD" clId="Web-{7064533D-C974-D4AF-0CD3-E86B7E79E870}" dt="2024-02-22T12:39:50.180" v="169"/>
          <ac:picMkLst>
            <pc:docMk/>
            <pc:sldMk cId="183324004" sldId="287"/>
            <ac:picMk id="157" creationId="{00000000-0000-0000-0000-000000000000}"/>
          </ac:picMkLst>
        </pc:picChg>
      </pc:sldChg>
      <pc:sldChg chg="addSp modSp add mod setBg">
        <pc:chgData name="Bonomo Francesco" userId="S::francesco.bonomo@liceo-enriques.edu.it::6e043f9e-2c2e-4d89-bfe1-39fbd2174d84" providerId="AD" clId="Web-{7064533D-C974-D4AF-0CD3-E86B7E79E870}" dt="2024-02-22T12:47:37.761" v="254" actId="20577"/>
        <pc:sldMkLst>
          <pc:docMk/>
          <pc:sldMk cId="2466969924" sldId="288"/>
        </pc:sldMkLst>
        <pc:spChg chg="mod">
          <ac:chgData name="Bonomo Francesco" userId="S::francesco.bonomo@liceo-enriques.edu.it::6e043f9e-2c2e-4d89-bfe1-39fbd2174d84" providerId="AD" clId="Web-{7064533D-C974-D4AF-0CD3-E86B7E79E870}" dt="2024-02-22T12:47:37.761" v="254" actId="20577"/>
          <ac:spMkLst>
            <pc:docMk/>
            <pc:sldMk cId="2466969924" sldId="288"/>
            <ac:spMk id="149" creationId="{00000000-0000-0000-0000-000000000000}"/>
          </ac:spMkLst>
        </pc:spChg>
        <pc:spChg chg="mod">
          <ac:chgData name="Bonomo Francesco" userId="S::francesco.bonomo@liceo-enriques.edu.it::6e043f9e-2c2e-4d89-bfe1-39fbd2174d84" providerId="AD" clId="Web-{7064533D-C974-D4AF-0CD3-E86B7E79E870}" dt="2024-02-22T12:40:01.462" v="171"/>
          <ac:spMkLst>
            <pc:docMk/>
            <pc:sldMk cId="2466969924" sldId="288"/>
            <ac:spMk id="152" creationId="{00000000-0000-0000-0000-000000000000}"/>
          </ac:spMkLst>
        </pc:spChg>
        <pc:spChg chg="add">
          <ac:chgData name="Bonomo Francesco" userId="S::francesco.bonomo@liceo-enriques.edu.it::6e043f9e-2c2e-4d89-bfe1-39fbd2174d84" providerId="AD" clId="Web-{7064533D-C974-D4AF-0CD3-E86B7E79E870}" dt="2024-02-22T12:40:01.462" v="171"/>
          <ac:spMkLst>
            <pc:docMk/>
            <pc:sldMk cId="2466969924" sldId="288"/>
            <ac:spMk id="157" creationId="{04812C46-200A-4DEB-A05E-3ED6C68C2387}"/>
          </ac:spMkLst>
        </pc:spChg>
        <pc:spChg chg="add">
          <ac:chgData name="Bonomo Francesco" userId="S::francesco.bonomo@liceo-enriques.edu.it::6e043f9e-2c2e-4d89-bfe1-39fbd2174d84" providerId="AD" clId="Web-{7064533D-C974-D4AF-0CD3-E86B7E79E870}" dt="2024-02-22T12:40:01.462" v="171"/>
          <ac:spMkLst>
            <pc:docMk/>
            <pc:sldMk cId="2466969924" sldId="288"/>
            <ac:spMk id="159" creationId="{D1EA859B-E555-4109-94F3-6700E046E008}"/>
          </ac:spMkLst>
        </pc:spChg>
        <pc:picChg chg="add mod ord">
          <ac:chgData name="Bonomo Francesco" userId="S::francesco.bonomo@liceo-enriques.edu.it::6e043f9e-2c2e-4d89-bfe1-39fbd2174d84" providerId="AD" clId="Web-{7064533D-C974-D4AF-0CD3-E86B7E79E870}" dt="2024-02-22T12:40:59.245" v="182"/>
          <ac:picMkLst>
            <pc:docMk/>
            <pc:sldMk cId="2466969924" sldId="288"/>
            <ac:picMk id="2" creationId="{473A9F5B-0AEA-7012-5B6F-1532F7A0595B}"/>
          </ac:picMkLst>
        </pc:picChg>
      </pc:sldChg>
      <pc:sldChg chg="delSp add">
        <pc:chgData name="Bonomo Francesco" userId="S::francesco.bonomo@liceo-enriques.edu.it::6e043f9e-2c2e-4d89-bfe1-39fbd2174d84" providerId="AD" clId="Web-{7064533D-C974-D4AF-0CD3-E86B7E79E870}" dt="2024-02-22T12:42:01.013" v="197"/>
        <pc:sldMkLst>
          <pc:docMk/>
          <pc:sldMk cId="3435095556" sldId="289"/>
        </pc:sldMkLst>
        <pc:spChg chg="del">
          <ac:chgData name="Bonomo Francesco" userId="S::francesco.bonomo@liceo-enriques.edu.it::6e043f9e-2c2e-4d89-bfe1-39fbd2174d84" providerId="AD" clId="Web-{7064533D-C974-D4AF-0CD3-E86B7E79E870}" dt="2024-02-22T12:42:01.013" v="197"/>
          <ac:spMkLst>
            <pc:docMk/>
            <pc:sldMk cId="3435095556" sldId="289"/>
            <ac:spMk id="147" creationId="{00000000-0000-0000-0000-000000000000}"/>
          </ac:spMkLst>
        </pc:spChg>
      </pc:sldChg>
      <pc:sldChg chg="delSp add">
        <pc:chgData name="Bonomo Francesco" userId="S::francesco.bonomo@liceo-enriques.edu.it::6e043f9e-2c2e-4d89-bfe1-39fbd2174d84" providerId="AD" clId="Web-{7064533D-C974-D4AF-0CD3-E86B7E79E870}" dt="2024-02-22T12:42:04.435" v="198"/>
        <pc:sldMkLst>
          <pc:docMk/>
          <pc:sldMk cId="513865533" sldId="290"/>
        </pc:sldMkLst>
        <pc:spChg chg="del">
          <ac:chgData name="Bonomo Francesco" userId="S::francesco.bonomo@liceo-enriques.edu.it::6e043f9e-2c2e-4d89-bfe1-39fbd2174d84" providerId="AD" clId="Web-{7064533D-C974-D4AF-0CD3-E86B7E79E870}" dt="2024-02-22T12:42:04.435" v="198"/>
          <ac:spMkLst>
            <pc:docMk/>
            <pc:sldMk cId="513865533" sldId="290"/>
            <ac:spMk id="142" creationId="{00000000-0000-0000-0000-000000000000}"/>
          </ac:spMkLst>
        </pc:spChg>
      </pc:sldChg>
      <pc:sldChg chg="delSp modSp add addAnim">
        <pc:chgData name="Bonomo Francesco" userId="S::francesco.bonomo@liceo-enriques.edu.it::6e043f9e-2c2e-4d89-bfe1-39fbd2174d84" providerId="AD" clId="Web-{7064533D-C974-D4AF-0CD3-E86B7E79E870}" dt="2024-02-22T12:42:11.170" v="200"/>
        <pc:sldMkLst>
          <pc:docMk/>
          <pc:sldMk cId="489446166" sldId="291"/>
        </pc:sldMkLst>
        <pc:spChg chg="mod">
          <ac:chgData name="Bonomo Francesco" userId="S::francesco.bonomo@liceo-enriques.edu.it::6e043f9e-2c2e-4d89-bfe1-39fbd2174d84" providerId="AD" clId="Web-{7064533D-C974-D4AF-0CD3-E86B7E79E870}" dt="2024-02-22T12:39:25.148" v="163" actId="20577"/>
          <ac:spMkLst>
            <pc:docMk/>
            <pc:sldMk cId="489446166" sldId="291"/>
            <ac:spMk id="134" creationId="{00000000-0000-0000-0000-000000000000}"/>
          </ac:spMkLst>
        </pc:spChg>
        <pc:spChg chg="del">
          <ac:chgData name="Bonomo Francesco" userId="S::francesco.bonomo@liceo-enriques.edu.it::6e043f9e-2c2e-4d89-bfe1-39fbd2174d84" providerId="AD" clId="Web-{7064533D-C974-D4AF-0CD3-E86B7E79E870}" dt="2024-02-22T12:42:11.170" v="200"/>
          <ac:spMkLst>
            <pc:docMk/>
            <pc:sldMk cId="489446166" sldId="291"/>
            <ac:spMk id="137" creationId="{00000000-0000-0000-0000-000000000000}"/>
          </ac:spMkLst>
        </pc:spChg>
      </pc:sldChg>
      <pc:sldChg chg="delSp modSp add addAnim">
        <pc:chgData name="Bonomo Francesco" userId="S::francesco.bonomo@liceo-enriques.edu.it::6e043f9e-2c2e-4d89-bfe1-39fbd2174d84" providerId="AD" clId="Web-{7064533D-C974-D4AF-0CD3-E86B7E79E870}" dt="2024-02-22T12:46:56.415" v="246" actId="20577"/>
        <pc:sldMkLst>
          <pc:docMk/>
          <pc:sldMk cId="290906248" sldId="292"/>
        </pc:sldMkLst>
        <pc:spChg chg="mod">
          <ac:chgData name="Bonomo Francesco" userId="S::francesco.bonomo@liceo-enriques.edu.it::6e043f9e-2c2e-4d89-bfe1-39fbd2174d84" providerId="AD" clId="Web-{7064533D-C974-D4AF-0CD3-E86B7E79E870}" dt="2024-02-22T12:46:56.415" v="246" actId="20577"/>
          <ac:spMkLst>
            <pc:docMk/>
            <pc:sldMk cId="290906248" sldId="292"/>
            <ac:spMk id="129" creationId="{00000000-0000-0000-0000-000000000000}"/>
          </ac:spMkLst>
        </pc:spChg>
        <pc:spChg chg="del">
          <ac:chgData name="Bonomo Francesco" userId="S::francesco.bonomo@liceo-enriques.edu.it::6e043f9e-2c2e-4d89-bfe1-39fbd2174d84" providerId="AD" clId="Web-{7064533D-C974-D4AF-0CD3-E86B7E79E870}" dt="2024-02-22T12:42:08.498" v="199"/>
          <ac:spMkLst>
            <pc:docMk/>
            <pc:sldMk cId="290906248" sldId="292"/>
            <ac:spMk id="132" creationId="{00000000-0000-0000-0000-000000000000}"/>
          </ac:spMkLst>
        </pc:spChg>
      </pc:sldChg>
      <pc:sldChg chg="modSp add">
        <pc:chgData name="Bonomo Francesco" userId="S::francesco.bonomo@liceo-enriques.edu.it::6e043f9e-2c2e-4d89-bfe1-39fbd2174d84" providerId="AD" clId="Web-{7064533D-C974-D4AF-0CD3-E86B7E79E870}" dt="2024-02-22T12:38:50.849" v="158" actId="20577"/>
        <pc:sldMkLst>
          <pc:docMk/>
          <pc:sldMk cId="4025413096" sldId="293"/>
        </pc:sldMkLst>
        <pc:spChg chg="mod">
          <ac:chgData name="Bonomo Francesco" userId="S::francesco.bonomo@liceo-enriques.edu.it::6e043f9e-2c2e-4d89-bfe1-39fbd2174d84" providerId="AD" clId="Web-{7064533D-C974-D4AF-0CD3-E86B7E79E870}" dt="2024-02-22T12:38:50.849" v="158" actId="20577"/>
          <ac:spMkLst>
            <pc:docMk/>
            <pc:sldMk cId="4025413096" sldId="293"/>
            <ac:spMk id="124" creationId="{00000000-0000-0000-0000-000000000000}"/>
          </ac:spMkLst>
        </pc:spChg>
      </pc:sldChg>
      <pc:sldChg chg="modSp add">
        <pc:chgData name="Bonomo Francesco" userId="S::francesco.bonomo@liceo-enriques.edu.it::6e043f9e-2c2e-4d89-bfe1-39fbd2174d84" providerId="AD" clId="Web-{7064533D-C974-D4AF-0CD3-E86B7E79E870}" dt="2024-02-22T12:38:24.991" v="154" actId="20577"/>
        <pc:sldMkLst>
          <pc:docMk/>
          <pc:sldMk cId="3118617518" sldId="294"/>
        </pc:sldMkLst>
        <pc:spChg chg="mod">
          <ac:chgData name="Bonomo Francesco" userId="S::francesco.bonomo@liceo-enriques.edu.it::6e043f9e-2c2e-4d89-bfe1-39fbd2174d84" providerId="AD" clId="Web-{7064533D-C974-D4AF-0CD3-E86B7E79E870}" dt="2024-02-22T12:38:24.991" v="154" actId="20577"/>
          <ac:spMkLst>
            <pc:docMk/>
            <pc:sldMk cId="3118617518" sldId="294"/>
            <ac:spMk id="119" creationId="{00000000-0000-0000-0000-000000000000}"/>
          </ac:spMkLst>
        </pc:spChg>
      </pc:sldChg>
      <pc:sldMasterChg chg="addSldLayout">
        <pc:chgData name="Bonomo Francesco" userId="S::francesco.bonomo@liceo-enriques.edu.it::6e043f9e-2c2e-4d89-bfe1-39fbd2174d84" providerId="AD" clId="Web-{7064533D-C974-D4AF-0CD3-E86B7E79E870}" dt="2024-02-22T12:35:39.764" v="132"/>
        <pc:sldMasterMkLst>
          <pc:docMk/>
          <pc:sldMasterMk cId="0" sldId="2147483648"/>
        </pc:sldMasterMkLst>
        <pc:sldLayoutChg chg="add">
          <pc:chgData name="Bonomo Francesco" userId="S::francesco.bonomo@liceo-enriques.edu.it::6e043f9e-2c2e-4d89-bfe1-39fbd2174d84" providerId="AD" clId="Web-{7064533D-C974-D4AF-0CD3-E86B7E79E870}" dt="2024-02-22T12:35:39.764" v="132"/>
          <pc:sldLayoutMkLst>
            <pc:docMk/>
            <pc:sldMasterMk cId="0" sldId="2147483648"/>
            <pc:sldLayoutMk cId="1162626352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–Giovanni Mela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“Inserisci qui una citazione”.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–Giovanni Mela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“Inserisci qui una citazione”. 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26263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 algn="l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1pPr>
            <a:lvl2pPr marL="685800" indent="-342900" algn="l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2pPr>
            <a:lvl3pPr marL="1028700" indent="-342900" algn="l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-342900" algn="l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4pPr>
            <a:lvl5pPr marL="1714500" indent="-342900" algn="l">
              <a:spcBef>
                <a:spcPts val="3200"/>
              </a:spcBef>
              <a:defRPr sz="2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9pPr>
    </p:titleStyle>
    <p:bodyStyle>
      <a:lvl1pPr marL="456847" marR="0" indent="-456847" algn="just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1pPr>
      <a:lvl2pPr marL="901347" marR="0" indent="-456847" algn="just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2pPr>
      <a:lvl3pPr marL="1345847" marR="0" indent="-456847" algn="just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3pPr>
      <a:lvl4pPr marL="1790347" marR="0" indent="-456847" algn="just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4pPr>
      <a:lvl5pPr marL="2234847" marR="0" indent="-456847" algn="just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5pPr>
      <a:lvl6pPr marL="2679347" marR="0" indent="-456847" algn="just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6pPr>
      <a:lvl7pPr marL="3123847" marR="0" indent="-456847" algn="just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7pPr>
      <a:lvl8pPr marL="3568347" marR="0" indent="-456847" algn="just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8pPr>
      <a:lvl9pPr marL="4012847" marR="0" indent="-456847" algn="just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8qTZmHVK3A?t=3094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uNfdHNTv9o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Garamond"/>
              </a:rPr>
              <a:t>Materia e forma </a:t>
            </a:r>
            <a:r>
              <a:rPr dirty="0" err="1">
                <a:latin typeface="Garamond"/>
              </a:rPr>
              <a:t>dei</a:t>
            </a:r>
            <a:r>
              <a:rPr dirty="0">
                <a:latin typeface="Garamond"/>
              </a:rPr>
              <a:t> </a:t>
            </a:r>
            <a:r>
              <a:rPr dirty="0" err="1">
                <a:latin typeface="Garamond"/>
              </a:rPr>
              <a:t>manoscritti</a:t>
            </a:r>
            <a:endParaRPr lang="it-IT" dirty="0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11861751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300px-Dittico_Querinia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356" y="1037632"/>
            <a:ext cx="8160470" cy="6696255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 txBox="1"/>
          <p:nvPr/>
        </p:nvSpPr>
        <p:spPr>
          <a:xfrm>
            <a:off x="2333291" y="7803192"/>
            <a:ext cx="873155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Il </a:t>
            </a:r>
            <a:r>
              <a:rPr err="1"/>
              <a:t>dittico</a:t>
            </a:r>
            <a:r>
              <a:rPr dirty="0"/>
              <a:t> </a:t>
            </a:r>
            <a:r>
              <a:rPr err="1"/>
              <a:t>Queriniano</a:t>
            </a:r>
            <a:r>
              <a:rPr dirty="0"/>
              <a:t>, V </a:t>
            </a:r>
            <a:r>
              <a:rPr err="1"/>
              <a:t>secolo</a:t>
            </a:r>
            <a:r>
              <a:rPr dirty="0"/>
              <a:t>, </a:t>
            </a:r>
            <a:r>
              <a:rPr err="1"/>
              <a:t>conservato</a:t>
            </a:r>
            <a:r>
              <a:rPr lang="it-IT" dirty="0"/>
              <a:t> </a:t>
            </a:r>
          </a:p>
          <a:p>
            <a:r>
              <a:rPr dirty="0" err="1"/>
              <a:t>nel</a:t>
            </a:r>
            <a:r>
              <a:rPr dirty="0"/>
              <a:t> Museo di Santa Giulia a Brescia.</a:t>
            </a:r>
          </a:p>
        </p:txBody>
      </p:sp>
    </p:spTree>
    <p:extLst>
      <p:ext uri="{BB962C8B-B14F-4D97-AF65-F5344CB8AC3E}">
        <p14:creationId xmlns:p14="http://schemas.microsoft.com/office/powerpoint/2010/main" val="143900922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sldNum" sz="quarter" idx="2"/>
          </p:nvPr>
        </p:nvSpPr>
        <p:spPr>
          <a:xfrm>
            <a:off x="6314503" y="9296400"/>
            <a:ext cx="36902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186" name="Dittico+Stilic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412" y="2023257"/>
            <a:ext cx="5643341" cy="5693157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 txBox="1"/>
          <p:nvPr/>
        </p:nvSpPr>
        <p:spPr>
          <a:xfrm>
            <a:off x="5236060" y="8491816"/>
            <a:ext cx="540692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err="1">
                <a:latin typeface="Garamond"/>
              </a:rPr>
              <a:t>Dittico</a:t>
            </a:r>
            <a:r>
              <a:rPr dirty="0">
                <a:latin typeface="Garamond"/>
              </a:rPr>
              <a:t> di </a:t>
            </a:r>
            <a:r>
              <a:rPr err="1">
                <a:latin typeface="Garamond"/>
              </a:rPr>
              <a:t>Stilicone</a:t>
            </a:r>
            <a:r>
              <a:rPr dirty="0">
                <a:latin typeface="Garamond"/>
              </a:rPr>
              <a:t> (V </a:t>
            </a:r>
            <a:r>
              <a:rPr err="1">
                <a:latin typeface="Garamond"/>
              </a:rPr>
              <a:t>secolo</a:t>
            </a:r>
            <a:r>
              <a:rPr dirty="0">
                <a:latin typeface="Garamond"/>
              </a:rPr>
              <a:t>)</a:t>
            </a:r>
            <a:endParaRPr lang="it-IT" dirty="0">
              <a:latin typeface="Garamond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867693" y="2339650"/>
            <a:ext cx="3711080" cy="5642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i="0"/>
            </a:lvl1pPr>
          </a:lstStyle>
          <a:p>
            <a:r>
              <a:rPr dirty="0"/>
              <a:t>I</a:t>
            </a:r>
            <a:r>
              <a:rPr dirty="0">
                <a:latin typeface="Garamond"/>
              </a:rPr>
              <a:t> </a:t>
            </a:r>
            <a:r>
              <a:rPr err="1">
                <a:latin typeface="Garamond"/>
              </a:rPr>
              <a:t>dittici</a:t>
            </a:r>
            <a:r>
              <a:rPr dirty="0">
                <a:latin typeface="Garamond"/>
              </a:rPr>
              <a:t> </a:t>
            </a:r>
            <a:r>
              <a:rPr err="1">
                <a:latin typeface="Garamond"/>
              </a:rPr>
              <a:t>consolari</a:t>
            </a:r>
            <a:r>
              <a:rPr dirty="0">
                <a:latin typeface="Garamond"/>
              </a:rPr>
              <a:t> </a:t>
            </a:r>
            <a:r>
              <a:rPr err="1">
                <a:latin typeface="Garamond"/>
              </a:rPr>
              <a:t>sono</a:t>
            </a:r>
            <a:r>
              <a:rPr dirty="0">
                <a:latin typeface="Garamond"/>
              </a:rPr>
              <a:t> </a:t>
            </a:r>
            <a:r>
              <a:rPr err="1">
                <a:latin typeface="Garamond"/>
              </a:rPr>
              <a:t>simili</a:t>
            </a:r>
            <a:r>
              <a:rPr dirty="0">
                <a:latin typeface="Garamond"/>
              </a:rPr>
              <a:t> alle </a:t>
            </a:r>
            <a:r>
              <a:rPr err="1">
                <a:latin typeface="Garamond"/>
              </a:rPr>
              <a:t>tavolette</a:t>
            </a:r>
            <a:r>
              <a:rPr dirty="0">
                <a:latin typeface="Garamond"/>
              </a:rPr>
              <a:t> cerate ma </a:t>
            </a:r>
            <a:r>
              <a:rPr err="1">
                <a:latin typeface="Garamond"/>
              </a:rPr>
              <a:t>sono</a:t>
            </a:r>
            <a:r>
              <a:rPr dirty="0">
                <a:latin typeface="Garamond"/>
              </a:rPr>
              <a:t> di </a:t>
            </a:r>
            <a:r>
              <a:rPr err="1">
                <a:latin typeface="Garamond"/>
              </a:rPr>
              <a:t>committenza</a:t>
            </a:r>
            <a:r>
              <a:rPr dirty="0">
                <a:latin typeface="Garamond"/>
              </a:rPr>
              <a:t> e </a:t>
            </a:r>
            <a:r>
              <a:rPr err="1">
                <a:latin typeface="Garamond"/>
              </a:rPr>
              <a:t>realizzazione</a:t>
            </a:r>
            <a:r>
              <a:rPr dirty="0">
                <a:latin typeface="Garamond"/>
              </a:rPr>
              <a:t> molto </a:t>
            </a:r>
            <a:r>
              <a:rPr err="1">
                <a:latin typeface="Garamond"/>
              </a:rPr>
              <a:t>superiore</a:t>
            </a:r>
            <a:r>
              <a:rPr dirty="0">
                <a:latin typeface="Garamond"/>
              </a:rPr>
              <a:t>, </a:t>
            </a:r>
            <a:r>
              <a:rPr err="1">
                <a:latin typeface="Garamond"/>
              </a:rPr>
              <a:t>spesso</a:t>
            </a:r>
            <a:r>
              <a:rPr dirty="0">
                <a:latin typeface="Garamond"/>
              </a:rPr>
              <a:t> </a:t>
            </a:r>
            <a:r>
              <a:rPr err="1">
                <a:latin typeface="Garamond"/>
              </a:rPr>
              <a:t>usati</a:t>
            </a:r>
            <a:r>
              <a:rPr dirty="0">
                <a:latin typeface="Garamond"/>
              </a:rPr>
              <a:t> come </a:t>
            </a:r>
            <a:r>
              <a:rPr err="1">
                <a:latin typeface="Garamond"/>
              </a:rPr>
              <a:t>dono</a:t>
            </a:r>
            <a:r>
              <a:rPr dirty="0">
                <a:latin typeface="Garamond"/>
              </a:rPr>
              <a:t> </a:t>
            </a:r>
            <a:r>
              <a:rPr err="1">
                <a:latin typeface="Garamond"/>
              </a:rPr>
              <a:t>speciale</a:t>
            </a:r>
            <a:r>
              <a:rPr dirty="0">
                <a:latin typeface="Garamond"/>
              </a:rPr>
              <a:t>, </a:t>
            </a:r>
            <a:r>
              <a:rPr err="1">
                <a:latin typeface="Garamond"/>
              </a:rPr>
              <a:t>riccamente</a:t>
            </a:r>
            <a:r>
              <a:rPr dirty="0">
                <a:latin typeface="Garamond"/>
              </a:rPr>
              <a:t> </a:t>
            </a:r>
            <a:r>
              <a:rPr err="1">
                <a:latin typeface="Garamond"/>
              </a:rPr>
              <a:t>ornati</a:t>
            </a:r>
            <a:r>
              <a:rPr dirty="0">
                <a:latin typeface="Garamond"/>
              </a:rPr>
              <a:t> </a:t>
            </a:r>
            <a:r>
              <a:rPr err="1">
                <a:latin typeface="Garamond"/>
              </a:rPr>
              <a:t>all’esterno</a:t>
            </a:r>
            <a:r>
              <a:rPr dirty="0">
                <a:latin typeface="Garamond"/>
              </a:rPr>
              <a:t>.</a:t>
            </a:r>
            <a:r>
              <a:rPr lang="it-IT" dirty="0">
                <a:latin typeface="Garamond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647868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660826" y="4113843"/>
            <a:ext cx="5683148" cy="152591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62204">
              <a:defRPr sz="4960"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  <a:r>
              <a:t>i dittici nella </a:t>
            </a:r>
            <a:r>
              <a:rPr u="sng">
                <a:hlinkClick r:id="rId2"/>
              </a:rPr>
              <a:t>liturgia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sldNum" sz="quarter" idx="2"/>
          </p:nvPr>
        </p:nvSpPr>
        <p:spPr>
          <a:xfrm>
            <a:off x="6311657" y="9296400"/>
            <a:ext cx="374713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sz="quarter" idx="1"/>
          </p:nvPr>
        </p:nvSpPr>
        <p:spPr>
          <a:xfrm>
            <a:off x="4595694" y="4183204"/>
            <a:ext cx="3804999" cy="1351434"/>
          </a:xfrm>
          <a:prstGeom prst="rect">
            <a:avLst/>
          </a:prstGeom>
        </p:spPr>
        <p:txBody>
          <a:bodyPr/>
          <a:lstStyle>
            <a:lvl1pPr marL="0" indent="0" defTabSz="549148">
              <a:spcBef>
                <a:spcPts val="0"/>
              </a:spcBef>
              <a:buSzTx/>
              <a:buNone/>
              <a:defRPr sz="7519"/>
            </a:lvl1pPr>
          </a:lstStyle>
          <a:p>
            <a:r>
              <a:t>Il papiro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761924" y="1007011"/>
            <a:ext cx="11099800" cy="681990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4100" b="1"/>
            </a:pPr>
            <a:endParaRPr dirty="0"/>
          </a:p>
          <a:p>
            <a:pPr lvl="1">
              <a:defRPr b="1"/>
            </a:pPr>
            <a:r>
              <a:rPr dirty="0" err="1"/>
              <a:t>supporto</a:t>
            </a:r>
            <a:r>
              <a:rPr dirty="0"/>
              <a:t> </a:t>
            </a:r>
            <a:r>
              <a:rPr dirty="0" err="1"/>
              <a:t>scrittorio</a:t>
            </a:r>
            <a:r>
              <a:rPr dirty="0"/>
              <a:t> </a:t>
            </a:r>
            <a:r>
              <a:rPr b="0" dirty="0"/>
              <a:t> </a:t>
            </a:r>
            <a:r>
              <a:rPr b="0" dirty="0" err="1"/>
              <a:t>organico</a:t>
            </a:r>
            <a:r>
              <a:rPr b="0" dirty="0"/>
              <a:t> </a:t>
            </a:r>
            <a:r>
              <a:rPr b="0" dirty="0" err="1"/>
              <a:t>fabbricato</a:t>
            </a:r>
            <a:r>
              <a:rPr b="0" dirty="0"/>
              <a:t> con </a:t>
            </a:r>
            <a:r>
              <a:rPr b="0" dirty="0" err="1"/>
              <a:t>il</a:t>
            </a:r>
            <a:r>
              <a:rPr b="0" dirty="0"/>
              <a:t> </a:t>
            </a:r>
            <a:r>
              <a:rPr b="0" dirty="0" err="1"/>
              <a:t>midollo</a:t>
            </a:r>
            <a:r>
              <a:rPr b="0" dirty="0"/>
              <a:t> del </a:t>
            </a:r>
            <a:r>
              <a:rPr b="0" dirty="0" err="1"/>
              <a:t>fusto</a:t>
            </a:r>
            <a:r>
              <a:rPr b="0" dirty="0"/>
              <a:t> </a:t>
            </a:r>
            <a:r>
              <a:rPr b="0" dirty="0" err="1"/>
              <a:t>dell'erba</a:t>
            </a:r>
            <a:r>
              <a:rPr b="0" dirty="0"/>
              <a:t> </a:t>
            </a:r>
            <a:r>
              <a:rPr b="0" dirty="0" err="1"/>
              <a:t>omonima</a:t>
            </a:r>
            <a:r>
              <a:rPr b="0" dirty="0"/>
              <a:t>, </a:t>
            </a:r>
            <a:r>
              <a:rPr b="0" dirty="0" err="1"/>
              <a:t>tagliato</a:t>
            </a:r>
            <a:r>
              <a:rPr b="0" dirty="0"/>
              <a:t> in </a:t>
            </a:r>
            <a:r>
              <a:rPr b="0" dirty="0" err="1"/>
              <a:t>strisce</a:t>
            </a:r>
            <a:r>
              <a:rPr b="0" dirty="0"/>
              <a:t> </a:t>
            </a:r>
            <a:r>
              <a:rPr b="0" dirty="0" err="1"/>
              <a:t>verticali</a:t>
            </a:r>
            <a:r>
              <a:rPr b="0" dirty="0"/>
              <a:t> poi </a:t>
            </a:r>
            <a:r>
              <a:rPr b="0" dirty="0" err="1"/>
              <a:t>affiancate</a:t>
            </a:r>
            <a:r>
              <a:rPr b="0" dirty="0"/>
              <a:t> e </a:t>
            </a:r>
            <a:r>
              <a:rPr b="0" dirty="0" err="1"/>
              <a:t>sovrapposte</a:t>
            </a:r>
            <a:r>
              <a:rPr b="0" dirty="0"/>
              <a:t> in due strati, </a:t>
            </a:r>
            <a:r>
              <a:rPr b="0" dirty="0" err="1"/>
              <a:t>orizzontale</a:t>
            </a:r>
            <a:r>
              <a:rPr b="0" dirty="0"/>
              <a:t> e </a:t>
            </a:r>
            <a:r>
              <a:rPr b="0" dirty="0" err="1"/>
              <a:t>verticale</a:t>
            </a:r>
            <a:r>
              <a:rPr b="0" dirty="0"/>
              <a:t>, e </a:t>
            </a:r>
            <a:r>
              <a:rPr b="0" dirty="0" err="1"/>
              <a:t>infine</a:t>
            </a:r>
            <a:r>
              <a:rPr b="0" dirty="0"/>
              <a:t> </a:t>
            </a:r>
            <a:r>
              <a:rPr b="0" dirty="0" err="1"/>
              <a:t>battute</a:t>
            </a:r>
            <a:r>
              <a:rPr b="0" dirty="0"/>
              <a:t> con </a:t>
            </a:r>
            <a:r>
              <a:rPr b="0" dirty="0" err="1"/>
              <a:t>acqua</a:t>
            </a:r>
            <a:r>
              <a:rPr b="0" dirty="0"/>
              <a:t> per </a:t>
            </a:r>
            <a:r>
              <a:rPr b="0" dirty="0" err="1"/>
              <a:t>assicurarne</a:t>
            </a:r>
            <a:r>
              <a:rPr b="0" dirty="0"/>
              <a:t> la </a:t>
            </a:r>
            <a:r>
              <a:rPr b="0" dirty="0" err="1"/>
              <a:t>coesione</a:t>
            </a:r>
            <a:r>
              <a:rPr b="0" dirty="0"/>
              <a:t>. </a:t>
            </a:r>
          </a:p>
          <a:p>
            <a:pPr lvl="1">
              <a:defRPr b="1"/>
            </a:pPr>
            <a:r>
              <a:rPr b="0" dirty="0" err="1"/>
              <a:t>utilizzato</a:t>
            </a:r>
            <a:r>
              <a:rPr b="0" dirty="0"/>
              <a:t> per </a:t>
            </a:r>
            <a:r>
              <a:rPr b="0" dirty="0" err="1"/>
              <a:t>confezionare</a:t>
            </a:r>
            <a:r>
              <a:rPr b="0" dirty="0"/>
              <a:t> </a:t>
            </a:r>
            <a:r>
              <a:rPr dirty="0" err="1"/>
              <a:t>libri</a:t>
            </a:r>
            <a:r>
              <a:rPr dirty="0"/>
              <a:t> </a:t>
            </a:r>
            <a:r>
              <a:rPr b="0" dirty="0"/>
              <a:t>non solo in forma di </a:t>
            </a:r>
            <a:r>
              <a:rPr dirty="0" err="1"/>
              <a:t>rotolo</a:t>
            </a:r>
            <a:r>
              <a:rPr dirty="0"/>
              <a:t> </a:t>
            </a:r>
            <a:r>
              <a:rPr b="0" u="sng" dirty="0" err="1"/>
              <a:t>nel</a:t>
            </a:r>
            <a:r>
              <a:rPr b="0" u="sng" dirty="0"/>
              <a:t> </a:t>
            </a:r>
            <a:r>
              <a:rPr b="0" u="sng" dirty="0" err="1"/>
              <a:t>mondo</a:t>
            </a:r>
            <a:r>
              <a:rPr b="0" u="sng" dirty="0"/>
              <a:t> antico e in </a:t>
            </a:r>
            <a:r>
              <a:rPr b="0" u="sng" dirty="0" err="1"/>
              <a:t>tutto</a:t>
            </a:r>
            <a:r>
              <a:rPr b="0" u="sng" dirty="0"/>
              <a:t> </a:t>
            </a:r>
            <a:r>
              <a:rPr b="0" u="sng" dirty="0" err="1"/>
              <a:t>il</a:t>
            </a:r>
            <a:r>
              <a:rPr b="0" u="sng" dirty="0"/>
              <a:t> </a:t>
            </a:r>
            <a:r>
              <a:rPr b="0" u="sng" dirty="0" err="1"/>
              <a:t>medioevo</a:t>
            </a:r>
            <a:r>
              <a:rPr dirty="0"/>
              <a:t> </a:t>
            </a:r>
            <a:r>
              <a:rPr b="0" dirty="0"/>
              <a:t>ma anche in forma di </a:t>
            </a:r>
            <a:r>
              <a:rPr dirty="0" err="1"/>
              <a:t>codice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sldNum" sz="quarter" idx="2"/>
          </p:nvPr>
        </p:nvSpPr>
        <p:spPr>
          <a:xfrm>
            <a:off x="6322540" y="9296400"/>
            <a:ext cx="352947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206" name="Image-Poitiers-Rouleau-St-Martial-500x2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98" y="4773320"/>
            <a:ext cx="6489701" cy="30371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Volumen_y_Rotul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1790700"/>
            <a:ext cx="4506300" cy="596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81biro59iKL._AC_SX425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600" y="1295400"/>
            <a:ext cx="5397500" cy="2781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 advAuto="0"/>
      <p:bldP spid="207" grpId="0" animBg="1" advAuto="0"/>
      <p:bldP spid="208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1059774" y="986418"/>
            <a:ext cx="11099800" cy="793695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defTabSz="403097">
              <a:spcBef>
                <a:spcPts val="2800"/>
              </a:spcBef>
              <a:buSzTx/>
              <a:buNone/>
              <a:defRPr sz="2829" b="1"/>
            </a:pPr>
            <a:r>
              <a:t>Termini</a:t>
            </a:r>
          </a:p>
          <a:p>
            <a:pPr marL="613409" lvl="1" indent="-306704" defTabSz="403097">
              <a:spcBef>
                <a:spcPts val="2800"/>
              </a:spcBef>
              <a:defRPr sz="2208"/>
            </a:pPr>
            <a:r>
              <a:rPr i="1"/>
              <a:t>papyrus</a:t>
            </a:r>
            <a:r>
              <a:t> per indicare la pianta e </a:t>
            </a:r>
            <a:r>
              <a:rPr i="1"/>
              <a:t>charta</a:t>
            </a:r>
            <a:r>
              <a:t> per indicare i fogli.</a:t>
            </a:r>
          </a:p>
          <a:p>
            <a:pPr marL="613409" lvl="1" indent="-306704" defTabSz="403097">
              <a:spcBef>
                <a:spcPts val="2800"/>
              </a:spcBef>
              <a:defRPr sz="2208"/>
            </a:pPr>
            <a:r>
              <a:t>Plinio il Vecchio ha descritto la fabbricazione del papiro.</a:t>
            </a:r>
          </a:p>
          <a:p>
            <a:pPr marL="613409" lvl="1" indent="-306704" defTabSz="403097">
              <a:spcBef>
                <a:spcPts val="2800"/>
              </a:spcBef>
              <a:defRPr sz="2208"/>
            </a:pPr>
            <a:r>
              <a:t>listarelle ricavate dal fusto: </a:t>
            </a:r>
            <a:r>
              <a:rPr b="1" i="1"/>
              <a:t>philirae</a:t>
            </a:r>
          </a:p>
          <a:p>
            <a:pPr marL="613409" lvl="1" indent="-306704" defTabSz="403097">
              <a:spcBef>
                <a:spcPts val="2800"/>
              </a:spcBef>
              <a:defRPr sz="2208"/>
            </a:pPr>
            <a:r>
              <a:t>disposte perpendicolarmente su una</a:t>
            </a:r>
            <a:r>
              <a:rPr b="1" i="1"/>
              <a:t> scheda</a:t>
            </a:r>
          </a:p>
          <a:p>
            <a:pPr marL="613409" lvl="1" indent="-306704" defTabSz="403097">
              <a:spcBef>
                <a:spcPts val="2800"/>
              </a:spcBef>
              <a:defRPr sz="2208"/>
            </a:pPr>
            <a:r>
              <a:t>con l’acqua melmosa del Nilo il materiale veniva pressato insieme fino a creare un foglio o</a:t>
            </a:r>
            <a:r>
              <a:rPr i="1"/>
              <a:t> </a:t>
            </a:r>
            <a:r>
              <a:rPr b="1" i="1"/>
              <a:t>plagula.</a:t>
            </a:r>
          </a:p>
          <a:p>
            <a:pPr marL="613409" lvl="1" indent="-306704" defTabSz="403097">
              <a:spcBef>
                <a:spcPts val="2800"/>
              </a:spcBef>
              <a:defRPr sz="2208"/>
            </a:pPr>
            <a:r>
              <a:t>i fogli rifilati e uniti insieme venivano a formare un rotolo</a:t>
            </a:r>
            <a:r>
              <a:rPr b="1" i="1"/>
              <a:t> (scapus)</a:t>
            </a:r>
          </a:p>
          <a:p>
            <a:pPr marL="613409" lvl="1" indent="-306704" defTabSz="403097">
              <a:spcBef>
                <a:spcPts val="2800"/>
              </a:spcBef>
              <a:defRPr sz="2208" b="1"/>
            </a:pPr>
            <a:r>
              <a:rPr i="1"/>
              <a:t>risma: </a:t>
            </a:r>
            <a:r>
              <a:rPr b="0" i="1"/>
              <a:t>500 fogli.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952500" y="1164303"/>
            <a:ext cx="11099800" cy="7339748"/>
          </a:xfrm>
          <a:prstGeom prst="rect">
            <a:avLst/>
          </a:prstGeom>
        </p:spPr>
        <p:txBody>
          <a:bodyPr/>
          <a:lstStyle/>
          <a:p>
            <a:r>
              <a:rPr dirty="0"/>
              <a:t>la </a:t>
            </a:r>
            <a:r>
              <a:rPr dirty="0" err="1"/>
              <a:t>fabbricazione</a:t>
            </a:r>
            <a:r>
              <a:rPr dirty="0"/>
              <a:t> del </a:t>
            </a:r>
            <a:r>
              <a:rPr dirty="0" err="1"/>
              <a:t>papiro</a:t>
            </a:r>
            <a:r>
              <a:rPr dirty="0"/>
              <a:t> era propria </a:t>
            </a:r>
            <a:r>
              <a:rPr dirty="0" err="1"/>
              <a:t>dell’Egitto</a:t>
            </a:r>
            <a:r>
              <a:rPr dirty="0"/>
              <a:t> anche </a:t>
            </a:r>
            <a:r>
              <a:rPr dirty="0" err="1"/>
              <a:t>durante</a:t>
            </a:r>
            <a:r>
              <a:rPr dirty="0"/>
              <a:t> la </a:t>
            </a:r>
            <a:r>
              <a:rPr dirty="0" err="1"/>
              <a:t>dominazione</a:t>
            </a:r>
            <a:r>
              <a:rPr dirty="0"/>
              <a:t> </a:t>
            </a:r>
            <a:r>
              <a:rPr dirty="0" err="1"/>
              <a:t>musulmana</a:t>
            </a:r>
            <a:r>
              <a:rPr dirty="0"/>
              <a:t>. </a:t>
            </a:r>
            <a:r>
              <a:rPr dirty="0" err="1"/>
              <a:t>Dopo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X </a:t>
            </a:r>
            <a:r>
              <a:rPr dirty="0" err="1"/>
              <a:t>secolo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trova</a:t>
            </a:r>
            <a:r>
              <a:rPr dirty="0"/>
              <a:t> </a:t>
            </a:r>
            <a:r>
              <a:rPr dirty="0" err="1"/>
              <a:t>prodotto</a:t>
            </a:r>
            <a:r>
              <a:rPr dirty="0"/>
              <a:t> anche a Palermo.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sldNum" sz="quarter" idx="2"/>
          </p:nvPr>
        </p:nvSpPr>
        <p:spPr>
          <a:xfrm>
            <a:off x="6311824" y="9296400"/>
            <a:ext cx="374378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498813" y="3225800"/>
            <a:ext cx="8432268" cy="3302000"/>
          </a:xfrm>
          <a:prstGeom prst="rect">
            <a:avLst/>
          </a:prstGeom>
        </p:spPr>
        <p:txBody>
          <a:bodyPr/>
          <a:lstStyle>
            <a:lvl1pPr>
              <a:defRPr sz="6100" i="1"/>
            </a:lvl1pPr>
          </a:lstStyle>
          <a:p>
            <a:r>
              <a:rPr i="0" dirty="0">
                <a:latin typeface="Garamond"/>
              </a:rPr>
              <a:t>I </a:t>
            </a:r>
            <a:r>
              <a:rPr i="0" err="1">
                <a:latin typeface="Garamond"/>
              </a:rPr>
              <a:t>papiri</a:t>
            </a:r>
            <a:r>
              <a:rPr i="0" dirty="0">
                <a:latin typeface="Garamond"/>
              </a:rPr>
              <a:t> </a:t>
            </a:r>
            <a:r>
              <a:rPr i="0" err="1">
                <a:latin typeface="Garamond"/>
              </a:rPr>
              <a:t>latini</a:t>
            </a:r>
            <a:r>
              <a:rPr i="0" dirty="0">
                <a:latin typeface="Garamond"/>
              </a:rPr>
              <a:t> </a:t>
            </a:r>
            <a:r>
              <a:rPr i="0" err="1">
                <a:latin typeface="Garamond"/>
              </a:rPr>
              <a:t>si</a:t>
            </a:r>
            <a:r>
              <a:rPr i="0" dirty="0">
                <a:latin typeface="Garamond"/>
              </a:rPr>
              <a:t> </a:t>
            </a:r>
            <a:r>
              <a:rPr i="0" err="1">
                <a:latin typeface="Garamond"/>
              </a:rPr>
              <a:t>possono</a:t>
            </a:r>
            <a:r>
              <a:rPr i="0" dirty="0">
                <a:latin typeface="Garamond"/>
              </a:rPr>
              <a:t> </a:t>
            </a:r>
            <a:r>
              <a:rPr i="0" err="1">
                <a:latin typeface="Garamond"/>
              </a:rPr>
              <a:t>distinguere</a:t>
            </a:r>
            <a:r>
              <a:rPr i="0" dirty="0">
                <a:latin typeface="Garamond"/>
              </a:rPr>
              <a:t> in </a:t>
            </a:r>
            <a:r>
              <a:rPr i="0" err="1">
                <a:latin typeface="Garamond"/>
              </a:rPr>
              <a:t>tre</a:t>
            </a:r>
            <a:r>
              <a:rPr i="0" dirty="0">
                <a:latin typeface="Garamond"/>
              </a:rPr>
              <a:t> </a:t>
            </a:r>
            <a:r>
              <a:rPr i="0" err="1">
                <a:latin typeface="Garamond"/>
              </a:rPr>
              <a:t>categorie</a:t>
            </a:r>
            <a:r>
              <a:rPr i="0" dirty="0">
                <a:latin typeface="Garamond"/>
              </a:rPr>
              <a:t>:</a:t>
            </a:r>
            <a:endParaRPr lang="it-IT" i="0">
              <a:latin typeface="Garamond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sldNum" sz="quarter" idx="2"/>
          </p:nvPr>
        </p:nvSpPr>
        <p:spPr>
          <a:xfrm>
            <a:off x="6290114" y="9296400"/>
            <a:ext cx="417799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p:transition spd="med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sz="quarter" idx="1"/>
          </p:nvPr>
        </p:nvSpPr>
        <p:spPr>
          <a:xfrm>
            <a:off x="1613354" y="3311061"/>
            <a:ext cx="4582514" cy="165932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Papiri egiziani, cioè trovati in Egitto.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sldNum" sz="quarter" idx="2"/>
          </p:nvPr>
        </p:nvSpPr>
        <p:spPr>
          <a:xfrm>
            <a:off x="6314280" y="9296400"/>
            <a:ext cx="369467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229" name="Shape 229"/>
          <p:cNvSpPr txBox="1"/>
          <p:nvPr/>
        </p:nvSpPr>
        <p:spPr>
          <a:xfrm>
            <a:off x="1044392" y="3288515"/>
            <a:ext cx="57196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1" i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6315211" y="5591334"/>
            <a:ext cx="374378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i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7075964" y="3433477"/>
            <a:ext cx="66177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1" i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7912942" y="3400456"/>
            <a:ext cx="4582514" cy="1659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just" defTabSz="525779">
              <a:spcBef>
                <a:spcPts val="3700"/>
              </a:spcBef>
              <a:defRPr sz="2880" i="0"/>
            </a:lvl1pPr>
          </a:lstStyle>
          <a:p>
            <a:r>
              <a:t>Papiri ERCOLANESI, tra 1752-1754. 1806 papiri non ancora tutti svolti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4211143" y="6482182"/>
            <a:ext cx="4582514" cy="1659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just">
              <a:spcBef>
                <a:spcPts val="4200"/>
              </a:spcBef>
              <a:defRPr sz="3200" i="0"/>
            </a:lvl1pPr>
          </a:lstStyle>
          <a:p>
            <a:r>
              <a:t>papiri medievali (letterari, 5 esemplari, e documenti)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build="p" animBg="1"/>
      <p:bldP spid="229" grpId="0" animBg="1"/>
      <p:bldP spid="230" grpId="0" animBg="1"/>
      <p:bldP spid="231" grpId="0" animBg="1"/>
      <p:bldP spid="232" grpId="0" animBg="1"/>
      <p:bldP spid="2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84720" y="1825352"/>
            <a:ext cx="11286098" cy="6295657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/>
          <a:p>
            <a:pPr marL="456565" indent="-456565"/>
            <a:r>
              <a:rPr sz="4000" err="1">
                <a:latin typeface="Garamond"/>
              </a:rPr>
              <a:t>Osservare</a:t>
            </a:r>
            <a:r>
              <a:rPr sz="4000" dirty="0">
                <a:latin typeface="Garamond"/>
              </a:rPr>
              <a:t> il </a:t>
            </a:r>
            <a:r>
              <a:rPr sz="4000" err="1">
                <a:latin typeface="Garamond"/>
              </a:rPr>
              <a:t>manoscritto</a:t>
            </a:r>
            <a:r>
              <a:rPr sz="4000" dirty="0">
                <a:latin typeface="Garamond"/>
              </a:rPr>
              <a:t> </a:t>
            </a:r>
            <a:r>
              <a:rPr sz="4000" err="1">
                <a:latin typeface="Garamond"/>
              </a:rPr>
              <a:t>nei</a:t>
            </a:r>
            <a:r>
              <a:rPr sz="4000" dirty="0">
                <a:latin typeface="Garamond"/>
              </a:rPr>
              <a:t> </a:t>
            </a:r>
            <a:r>
              <a:rPr sz="4000" err="1">
                <a:latin typeface="Garamond"/>
              </a:rPr>
              <a:t>suoi</a:t>
            </a:r>
            <a:r>
              <a:rPr sz="4000" dirty="0">
                <a:latin typeface="Garamond"/>
              </a:rPr>
              <a:t> </a:t>
            </a:r>
            <a:r>
              <a:rPr sz="4000" err="1">
                <a:latin typeface="Garamond"/>
              </a:rPr>
              <a:t>aspetti</a:t>
            </a:r>
            <a:r>
              <a:rPr sz="4000" dirty="0">
                <a:latin typeface="Garamond"/>
              </a:rPr>
              <a:t> </a:t>
            </a:r>
            <a:r>
              <a:rPr sz="4000" err="1">
                <a:latin typeface="Garamond"/>
              </a:rPr>
              <a:t>materiali</a:t>
            </a:r>
            <a:r>
              <a:rPr sz="4000" dirty="0">
                <a:latin typeface="Garamond"/>
              </a:rPr>
              <a:t> ci </a:t>
            </a:r>
            <a:r>
              <a:rPr sz="4000" err="1">
                <a:latin typeface="Garamond"/>
              </a:rPr>
              <a:t>permette</a:t>
            </a:r>
            <a:r>
              <a:rPr sz="4000" dirty="0">
                <a:latin typeface="Garamond"/>
              </a:rPr>
              <a:t> di </a:t>
            </a:r>
            <a:r>
              <a:rPr sz="4000" err="1">
                <a:latin typeface="Garamond"/>
              </a:rPr>
              <a:t>poter</a:t>
            </a:r>
            <a:r>
              <a:rPr sz="4000" dirty="0">
                <a:latin typeface="Garamond"/>
              </a:rPr>
              <a:t> DATARE e LOCALIZZARE il </a:t>
            </a:r>
            <a:r>
              <a:rPr sz="4000" err="1">
                <a:latin typeface="Garamond"/>
              </a:rPr>
              <a:t>codice</a:t>
            </a:r>
            <a:r>
              <a:rPr sz="4000" dirty="0">
                <a:latin typeface="Garamond"/>
              </a:rPr>
              <a:t>:</a:t>
            </a:r>
            <a:r>
              <a:rPr lang="it-IT" sz="4000" dirty="0">
                <a:latin typeface="Garamond"/>
              </a:rPr>
              <a:t> </a:t>
            </a:r>
          </a:p>
          <a:p>
            <a:pPr marL="901065" lvl="1" indent="-456565"/>
            <a:r>
              <a:rPr sz="4000" u="sng" dirty="0">
                <a:solidFill>
                  <a:schemeClr val="tx1"/>
                </a:solidFill>
                <a:highlight>
                  <a:srgbClr val="FF00FF"/>
                </a:highlight>
                <a:latin typeface="Garamond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rigatura</a:t>
            </a:r>
            <a:r>
              <a:rPr sz="4000" dirty="0">
                <a:highlight>
                  <a:srgbClr val="FF00FF"/>
                </a:highlight>
                <a:latin typeface="Garamond"/>
              </a:rPr>
              <a:t> </a:t>
            </a:r>
            <a:r>
              <a:rPr sz="4000" err="1">
                <a:latin typeface="Garamond"/>
              </a:rPr>
              <a:t>della</a:t>
            </a:r>
            <a:r>
              <a:rPr sz="4000" dirty="0">
                <a:latin typeface="Garamond"/>
              </a:rPr>
              <a:t> </a:t>
            </a:r>
            <a:r>
              <a:rPr sz="4000" err="1">
                <a:latin typeface="Garamond"/>
              </a:rPr>
              <a:t>pagina</a:t>
            </a:r>
            <a:endParaRPr sz="4000">
              <a:latin typeface="Garamond"/>
            </a:endParaRPr>
          </a:p>
          <a:p>
            <a:pPr marL="901065" lvl="1" indent="-456565"/>
            <a:r>
              <a:rPr sz="4000" err="1">
                <a:latin typeface="Garamond"/>
              </a:rPr>
              <a:t>pergamena</a:t>
            </a:r>
            <a:r>
              <a:rPr sz="4000" dirty="0">
                <a:latin typeface="Garamond"/>
              </a:rPr>
              <a:t> (forma, </a:t>
            </a:r>
            <a:r>
              <a:rPr sz="4000" err="1">
                <a:latin typeface="Garamond"/>
              </a:rPr>
              <a:t>qualità</a:t>
            </a:r>
            <a:r>
              <a:rPr sz="4000" dirty="0">
                <a:latin typeface="Garamond"/>
              </a:rPr>
              <a:t>, </a:t>
            </a:r>
            <a:r>
              <a:rPr sz="4000" err="1">
                <a:latin typeface="Garamond"/>
              </a:rPr>
              <a:t>colore</a:t>
            </a:r>
            <a:r>
              <a:rPr sz="4000" dirty="0">
                <a:latin typeface="Garamond"/>
              </a:rPr>
              <a:t>, </a:t>
            </a:r>
            <a:r>
              <a:rPr sz="4000" err="1">
                <a:latin typeface="Garamond"/>
              </a:rPr>
              <a:t>spessore</a:t>
            </a:r>
            <a:r>
              <a:rPr sz="4000" dirty="0">
                <a:latin typeface="Garamond"/>
              </a:rPr>
              <a:t>, …)</a:t>
            </a:r>
          </a:p>
          <a:p>
            <a:pPr marL="901065" lvl="1" indent="-456565"/>
            <a:r>
              <a:rPr sz="4000" err="1">
                <a:latin typeface="Garamond"/>
              </a:rPr>
              <a:t>colore</a:t>
            </a:r>
            <a:r>
              <a:rPr sz="4000" dirty="0">
                <a:latin typeface="Garamond"/>
              </a:rPr>
              <a:t> </a:t>
            </a:r>
            <a:r>
              <a:rPr sz="4000" err="1">
                <a:latin typeface="Garamond"/>
              </a:rPr>
              <a:t>dell’inchiostro</a:t>
            </a:r>
            <a:r>
              <a:rPr lang="it-IT" sz="4000" dirty="0">
                <a:latin typeface="Garamond"/>
              </a:rPr>
              <a:t> ...</a:t>
            </a:r>
            <a:endParaRPr sz="4000" dirty="0">
              <a:latin typeface="Garamond"/>
            </a:endParaRPr>
          </a:p>
          <a:p>
            <a:pPr marL="456565" indent="-456565"/>
            <a:r>
              <a:rPr sz="4000" err="1">
                <a:latin typeface="Garamond"/>
              </a:rPr>
              <a:t>Quindi</a:t>
            </a:r>
            <a:r>
              <a:rPr sz="4000" dirty="0">
                <a:latin typeface="Garamond"/>
              </a:rPr>
              <a:t> la </a:t>
            </a:r>
            <a:r>
              <a:rPr sz="4000" err="1">
                <a:latin typeface="Garamond"/>
              </a:rPr>
              <a:t>Paleografia</a:t>
            </a:r>
            <a:r>
              <a:rPr sz="4000" dirty="0">
                <a:latin typeface="Garamond"/>
              </a:rPr>
              <a:t> </a:t>
            </a:r>
            <a:r>
              <a:rPr sz="4000" err="1">
                <a:latin typeface="Garamond"/>
              </a:rPr>
              <a:t>dedica</a:t>
            </a:r>
            <a:r>
              <a:rPr sz="4000" dirty="0">
                <a:latin typeface="Garamond"/>
              </a:rPr>
              <a:t> </a:t>
            </a:r>
            <a:r>
              <a:rPr sz="4000" err="1">
                <a:latin typeface="Garamond"/>
              </a:rPr>
              <a:t>attenzione</a:t>
            </a:r>
            <a:r>
              <a:rPr sz="4000" dirty="0">
                <a:latin typeface="Garamond"/>
              </a:rPr>
              <a:t> </a:t>
            </a:r>
            <a:r>
              <a:rPr sz="4000" err="1">
                <a:latin typeface="Garamond"/>
              </a:rPr>
              <a:t>allo</a:t>
            </a:r>
            <a:r>
              <a:rPr sz="4000" dirty="0">
                <a:latin typeface="Garamond"/>
              </a:rPr>
              <a:t> studio </a:t>
            </a:r>
            <a:r>
              <a:rPr sz="4000" err="1">
                <a:latin typeface="Garamond"/>
              </a:rPr>
              <a:t>dei</a:t>
            </a:r>
            <a:r>
              <a:rPr sz="4000" dirty="0">
                <a:latin typeface="Garamond"/>
              </a:rPr>
              <a:t> </a:t>
            </a:r>
            <a:r>
              <a:rPr sz="4000" err="1">
                <a:latin typeface="Garamond"/>
              </a:rPr>
              <a:t>caratteri</a:t>
            </a:r>
            <a:r>
              <a:rPr sz="4000" dirty="0">
                <a:latin typeface="Garamond"/>
              </a:rPr>
              <a:t> </a:t>
            </a:r>
            <a:r>
              <a:rPr sz="4000" err="1">
                <a:latin typeface="Garamond"/>
              </a:rPr>
              <a:t>esterni</a:t>
            </a:r>
            <a:r>
              <a:rPr sz="4000" dirty="0">
                <a:latin typeface="Garamond"/>
              </a:rPr>
              <a:t> del </a:t>
            </a:r>
            <a:r>
              <a:rPr sz="4000" err="1">
                <a:latin typeface="Garamond"/>
              </a:rPr>
              <a:t>manoscritto</a:t>
            </a:r>
            <a:r>
              <a:rPr sz="4000" dirty="0">
                <a:latin typeface="Garamond"/>
              </a:rPr>
              <a:t>.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sldNum" sz="quarter" idx="2"/>
          </p:nvPr>
        </p:nvSpPr>
        <p:spPr>
          <a:xfrm>
            <a:off x="6370258" y="9296400"/>
            <a:ext cx="25751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541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sldNum" sz="quarter" idx="2"/>
          </p:nvPr>
        </p:nvSpPr>
        <p:spPr>
          <a:xfrm>
            <a:off x="6296197" y="9296400"/>
            <a:ext cx="405632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pic>
        <p:nvPicPr>
          <p:cNvPr id="252" name="pergamena-2_zpsccikdf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5474868"/>
            <a:ext cx="5473700" cy="36564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5" name="Group 255"/>
          <p:cNvGrpSpPr/>
          <p:nvPr/>
        </p:nvGrpSpPr>
        <p:grpSpPr>
          <a:xfrm>
            <a:off x="2730499" y="266700"/>
            <a:ext cx="7554600" cy="5207001"/>
            <a:chOff x="0" y="0"/>
            <a:chExt cx="7554598" cy="5207000"/>
          </a:xfrm>
        </p:grpSpPr>
        <p:pic>
          <p:nvPicPr>
            <p:cNvPr id="254" name="22.1_definitivo_1mal-07_vespasiano_scms0094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7000" y="88900"/>
              <a:ext cx="7300599" cy="4876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3" name="Immagine 252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7554600" cy="52070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Il codice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arte, dipinto&#10;&#10;Descrizione generata automaticamente">
            <a:extLst>
              <a:ext uri="{FF2B5EF4-FFF2-40B4-BE49-F238E27FC236}">
                <a16:creationId xmlns:a16="http://schemas.microsoft.com/office/drawing/2014/main" id="{40586DE1-D88A-2AFB-2833-0059F213D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0"/>
          <a:stretch/>
        </p:blipFill>
        <p:spPr>
          <a:xfrm>
            <a:off x="20" y="10"/>
            <a:ext cx="13004780" cy="5277306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292907" y="5535515"/>
            <a:ext cx="12065028" cy="3488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15900" indent="0" defTabSz="914400">
              <a:lnSpc>
                <a:spcPct val="90000"/>
              </a:lnSpc>
              <a:buNone/>
            </a:pP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le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tavolette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cerate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possono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essere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considerato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come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ciò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che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3600" b="1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direttamente</a:t>
            </a:r>
            <a:r>
              <a:rPr lang="en-US" sz="3600" b="1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ha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preceduto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il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libro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in forma di CODICE (</a:t>
            </a:r>
            <a:r>
              <a:rPr lang="en-US" sz="3600" kern="1200" dirty="0">
                <a:solidFill>
                  <a:schemeClr val="accent2">
                    <a:lumMod val="50000"/>
                  </a:schemeClr>
                </a:solidFill>
                <a:latin typeface="Garamond"/>
                <a:ea typeface="+mn-ea"/>
                <a:cs typeface="+mn-cs"/>
              </a:rPr>
              <a:t>CODEX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)</a:t>
            </a:r>
            <a:endParaRPr lang="it-IT" sz="3600">
              <a:solidFill>
                <a:schemeClr val="tx1"/>
              </a:solidFill>
              <a:latin typeface="Garamond"/>
            </a:endParaRPr>
          </a:p>
          <a:p>
            <a:pPr marL="4445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in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alcune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steli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funerarie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e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affreschi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infatti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le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tavolette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cerate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raccolte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insieme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come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codici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sono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presenti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a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fianco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a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raffigurazioni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di rotoli.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1548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Immagine che contiene testo, libro, disegno, carta&#10;&#10;Descrizione generata automaticamente">
            <a:extLst>
              <a:ext uri="{FF2B5EF4-FFF2-40B4-BE49-F238E27FC236}">
                <a16:creationId xmlns:a16="http://schemas.microsoft.com/office/drawing/2014/main" id="{5C1D9AAB-02A4-896E-1886-64D7ADB5C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" r="14519"/>
          <a:stretch/>
        </p:blipFill>
        <p:spPr>
          <a:xfrm>
            <a:off x="1" y="10"/>
            <a:ext cx="4967833" cy="97535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46" y="3377702"/>
            <a:ext cx="4526495" cy="26010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4526495"/>
                      <a:gd name="connsiteY0" fmla="*/ 0 h 26010"/>
                      <a:gd name="connsiteX1" fmla="*/ 510847 w 4526495"/>
                      <a:gd name="connsiteY1" fmla="*/ 0 h 26010"/>
                      <a:gd name="connsiteX2" fmla="*/ 1021695 w 4526495"/>
                      <a:gd name="connsiteY2" fmla="*/ 0 h 26010"/>
                      <a:gd name="connsiteX3" fmla="*/ 1623072 w 4526495"/>
                      <a:gd name="connsiteY3" fmla="*/ 0 h 26010"/>
                      <a:gd name="connsiteX4" fmla="*/ 2360244 w 4526495"/>
                      <a:gd name="connsiteY4" fmla="*/ 0 h 26010"/>
                      <a:gd name="connsiteX5" fmla="*/ 2916356 w 4526495"/>
                      <a:gd name="connsiteY5" fmla="*/ 0 h 26010"/>
                      <a:gd name="connsiteX6" fmla="*/ 3472468 w 4526495"/>
                      <a:gd name="connsiteY6" fmla="*/ 0 h 26010"/>
                      <a:gd name="connsiteX7" fmla="*/ 4526495 w 4526495"/>
                      <a:gd name="connsiteY7" fmla="*/ 0 h 26010"/>
                      <a:gd name="connsiteX8" fmla="*/ 4526495 w 4526495"/>
                      <a:gd name="connsiteY8" fmla="*/ 26010 h 26010"/>
                      <a:gd name="connsiteX9" fmla="*/ 3834588 w 4526495"/>
                      <a:gd name="connsiteY9" fmla="*/ 26010 h 26010"/>
                      <a:gd name="connsiteX10" fmla="*/ 3278476 w 4526495"/>
                      <a:gd name="connsiteY10" fmla="*/ 26010 h 26010"/>
                      <a:gd name="connsiteX11" fmla="*/ 2722363 w 4526495"/>
                      <a:gd name="connsiteY11" fmla="*/ 26010 h 26010"/>
                      <a:gd name="connsiteX12" fmla="*/ 2030456 w 4526495"/>
                      <a:gd name="connsiteY12" fmla="*/ 26010 h 26010"/>
                      <a:gd name="connsiteX13" fmla="*/ 1293284 w 4526495"/>
                      <a:gd name="connsiteY13" fmla="*/ 26010 h 26010"/>
                      <a:gd name="connsiteX14" fmla="*/ 782437 w 4526495"/>
                      <a:gd name="connsiteY14" fmla="*/ 26010 h 26010"/>
                      <a:gd name="connsiteX15" fmla="*/ 0 w 4526495"/>
                      <a:gd name="connsiteY15" fmla="*/ 26010 h 26010"/>
                      <a:gd name="connsiteX16" fmla="*/ 0 w 4526495"/>
                      <a:gd name="connsiteY16" fmla="*/ 0 h 26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526495" h="26010" fill="none" extrusionOk="0">
                        <a:moveTo>
                          <a:pt x="0" y="0"/>
                        </a:moveTo>
                        <a:cubicBezTo>
                          <a:pt x="191615" y="12424"/>
                          <a:pt x="400933" y="15168"/>
                          <a:pt x="510847" y="0"/>
                        </a:cubicBezTo>
                        <a:cubicBezTo>
                          <a:pt x="620761" y="-15168"/>
                          <a:pt x="793894" y="21866"/>
                          <a:pt x="1021695" y="0"/>
                        </a:cubicBezTo>
                        <a:cubicBezTo>
                          <a:pt x="1249496" y="-21866"/>
                          <a:pt x="1486470" y="-14157"/>
                          <a:pt x="1623072" y="0"/>
                        </a:cubicBezTo>
                        <a:cubicBezTo>
                          <a:pt x="1759674" y="14157"/>
                          <a:pt x="2207510" y="-22127"/>
                          <a:pt x="2360244" y="0"/>
                        </a:cubicBezTo>
                        <a:cubicBezTo>
                          <a:pt x="2512978" y="22127"/>
                          <a:pt x="2713508" y="-3058"/>
                          <a:pt x="2916356" y="0"/>
                        </a:cubicBezTo>
                        <a:cubicBezTo>
                          <a:pt x="3119204" y="3058"/>
                          <a:pt x="3338586" y="-25574"/>
                          <a:pt x="3472468" y="0"/>
                        </a:cubicBezTo>
                        <a:cubicBezTo>
                          <a:pt x="3606350" y="25574"/>
                          <a:pt x="4308748" y="-7563"/>
                          <a:pt x="4526495" y="0"/>
                        </a:cubicBezTo>
                        <a:cubicBezTo>
                          <a:pt x="4526472" y="8768"/>
                          <a:pt x="4525929" y="13169"/>
                          <a:pt x="4526495" y="26010"/>
                        </a:cubicBezTo>
                        <a:cubicBezTo>
                          <a:pt x="4240726" y="14291"/>
                          <a:pt x="4118508" y="16596"/>
                          <a:pt x="3834588" y="26010"/>
                        </a:cubicBezTo>
                        <a:cubicBezTo>
                          <a:pt x="3550668" y="35424"/>
                          <a:pt x="3469094" y="26337"/>
                          <a:pt x="3278476" y="26010"/>
                        </a:cubicBezTo>
                        <a:cubicBezTo>
                          <a:pt x="3087858" y="25683"/>
                          <a:pt x="2998614" y="24916"/>
                          <a:pt x="2722363" y="26010"/>
                        </a:cubicBezTo>
                        <a:cubicBezTo>
                          <a:pt x="2446112" y="27104"/>
                          <a:pt x="2328452" y="-1734"/>
                          <a:pt x="2030456" y="26010"/>
                        </a:cubicBezTo>
                        <a:cubicBezTo>
                          <a:pt x="1732460" y="53754"/>
                          <a:pt x="1646339" y="33446"/>
                          <a:pt x="1293284" y="26010"/>
                        </a:cubicBezTo>
                        <a:cubicBezTo>
                          <a:pt x="940229" y="18574"/>
                          <a:pt x="938192" y="31686"/>
                          <a:pt x="782437" y="26010"/>
                        </a:cubicBezTo>
                        <a:cubicBezTo>
                          <a:pt x="626682" y="20334"/>
                          <a:pt x="323645" y="40"/>
                          <a:pt x="0" y="26010"/>
                        </a:cubicBezTo>
                        <a:cubicBezTo>
                          <a:pt x="494" y="16530"/>
                          <a:pt x="-1130" y="9777"/>
                          <a:pt x="0" y="0"/>
                        </a:cubicBezTo>
                        <a:close/>
                      </a:path>
                      <a:path w="4526495" h="26010" stroke="0" extrusionOk="0">
                        <a:moveTo>
                          <a:pt x="0" y="0"/>
                        </a:moveTo>
                        <a:cubicBezTo>
                          <a:pt x="276818" y="7941"/>
                          <a:pt x="420681" y="-14696"/>
                          <a:pt x="556112" y="0"/>
                        </a:cubicBezTo>
                        <a:cubicBezTo>
                          <a:pt x="691543" y="14696"/>
                          <a:pt x="903918" y="19354"/>
                          <a:pt x="1066960" y="0"/>
                        </a:cubicBezTo>
                        <a:cubicBezTo>
                          <a:pt x="1230002" y="-19354"/>
                          <a:pt x="1385763" y="-7867"/>
                          <a:pt x="1623072" y="0"/>
                        </a:cubicBezTo>
                        <a:cubicBezTo>
                          <a:pt x="1860381" y="7867"/>
                          <a:pt x="2120483" y="12778"/>
                          <a:pt x="2269714" y="0"/>
                        </a:cubicBezTo>
                        <a:cubicBezTo>
                          <a:pt x="2418945" y="-12778"/>
                          <a:pt x="2798494" y="-20338"/>
                          <a:pt x="2961621" y="0"/>
                        </a:cubicBezTo>
                        <a:cubicBezTo>
                          <a:pt x="3124748" y="20338"/>
                          <a:pt x="3449356" y="34348"/>
                          <a:pt x="3698793" y="0"/>
                        </a:cubicBezTo>
                        <a:cubicBezTo>
                          <a:pt x="3948230" y="-34348"/>
                          <a:pt x="4181749" y="11685"/>
                          <a:pt x="4526495" y="0"/>
                        </a:cubicBezTo>
                        <a:cubicBezTo>
                          <a:pt x="4526639" y="8007"/>
                          <a:pt x="4525913" y="15867"/>
                          <a:pt x="4526495" y="26010"/>
                        </a:cubicBezTo>
                        <a:cubicBezTo>
                          <a:pt x="4382318" y="24645"/>
                          <a:pt x="3977483" y="48164"/>
                          <a:pt x="3834588" y="26010"/>
                        </a:cubicBezTo>
                        <a:cubicBezTo>
                          <a:pt x="3691693" y="3856"/>
                          <a:pt x="3296161" y="-6050"/>
                          <a:pt x="3097416" y="26010"/>
                        </a:cubicBezTo>
                        <a:cubicBezTo>
                          <a:pt x="2898671" y="58070"/>
                          <a:pt x="2531759" y="9653"/>
                          <a:pt x="2360244" y="26010"/>
                        </a:cubicBezTo>
                        <a:cubicBezTo>
                          <a:pt x="2188729" y="42367"/>
                          <a:pt x="2064184" y="10011"/>
                          <a:pt x="1849397" y="26010"/>
                        </a:cubicBezTo>
                        <a:cubicBezTo>
                          <a:pt x="1634610" y="42009"/>
                          <a:pt x="1362964" y="37247"/>
                          <a:pt x="1157489" y="26010"/>
                        </a:cubicBezTo>
                        <a:cubicBezTo>
                          <a:pt x="952014" y="14773"/>
                          <a:pt x="739583" y="-4022"/>
                          <a:pt x="556112" y="26010"/>
                        </a:cubicBezTo>
                        <a:cubicBezTo>
                          <a:pt x="372641" y="56042"/>
                          <a:pt x="167676" y="3301"/>
                          <a:pt x="0" y="26010"/>
                        </a:cubicBezTo>
                        <a:cubicBezTo>
                          <a:pt x="643" y="19183"/>
                          <a:pt x="-772" y="97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5020612" y="3003445"/>
            <a:ext cx="7563588" cy="6397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19735" indent="-228600" defTabSz="9144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3404"/>
            </a:pP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con il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massiccio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uso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e la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diffusione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della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pergamena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come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superficie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adatta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a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scrivere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il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codice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ha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preso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la forma del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libro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moderno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 </a:t>
            </a:r>
            <a:endParaRPr lang="it-IT" sz="2800">
              <a:solidFill>
                <a:schemeClr val="tx1"/>
              </a:solidFill>
              <a:latin typeface="Garamond"/>
            </a:endParaRPr>
          </a:p>
          <a:p>
            <a:pPr marL="419735" indent="-228600" defTabSz="9144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3404"/>
            </a:pP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le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caratteristiche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tecniche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della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pergamena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hanno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sancito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la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fortuna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del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libro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: la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pergamena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è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adatta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alla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piegatura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, è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resistente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e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duratura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.</a:t>
            </a:r>
          </a:p>
          <a:p>
            <a:pPr marL="419735" indent="-228600" defTabSz="9144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3404"/>
            </a:pP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palinsesti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: </a:t>
            </a:r>
            <a:r>
              <a:rPr lang="en-US" sz="2800" i="1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palin</a:t>
            </a:r>
            <a:r>
              <a:rPr lang="en-US" sz="2800" i="1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= di nuovo.</a:t>
            </a:r>
          </a:p>
          <a:p>
            <a:pPr marL="419735" indent="-228600" defTabSz="914400">
              <a:lnSpc>
                <a:spcPct val="90000"/>
              </a:lnSpc>
              <a:spcBef>
                <a:spcPts val="3800"/>
              </a:spcBef>
              <a:buFont typeface="Arial" panose="020B0604020202020204" pitchFamily="34" charset="0"/>
              <a:buChar char="•"/>
              <a:defRPr sz="3404"/>
            </a:pP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a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seconda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della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piegatura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del </a:t>
            </a:r>
            <a:r>
              <a:rPr lang="en-US" sz="2800" i="1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folium 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di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pergamena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si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ottengono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diversi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formati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standard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dei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28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codici</a:t>
            </a:r>
            <a:r>
              <a:rPr lang="en-US" sz="28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body" sz="half" idx="1"/>
          </p:nvPr>
        </p:nvSpPr>
        <p:spPr>
          <a:xfrm>
            <a:off x="628316" y="607996"/>
            <a:ext cx="7634851" cy="62290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1155" indent="-351155" defTabSz="449833">
              <a:spcBef>
                <a:spcPts val="3200"/>
              </a:spcBef>
              <a:defRPr sz="2849"/>
            </a:pPr>
            <a:r>
              <a:rPr sz="3200" dirty="0">
                <a:latin typeface="Garamond"/>
              </a:rPr>
              <a:t>il </a:t>
            </a:r>
            <a:r>
              <a:rPr sz="3200" i="1" dirty="0">
                <a:latin typeface="Garamond"/>
              </a:rPr>
              <a:t>codex </a:t>
            </a:r>
            <a:r>
              <a:rPr sz="3200" b="1" dirty="0">
                <a:latin typeface="Garamond"/>
              </a:rPr>
              <a:t>MEMBRANACEO </a:t>
            </a:r>
            <a:r>
              <a:rPr sz="3200" dirty="0">
                <a:latin typeface="Garamond"/>
              </a:rPr>
              <a:t>era </a:t>
            </a:r>
            <a:r>
              <a:rPr sz="3200" dirty="0" err="1">
                <a:latin typeface="Garamond"/>
              </a:rPr>
              <a:t>più</a:t>
            </a:r>
            <a:r>
              <a:rPr sz="3200" dirty="0">
                <a:latin typeface="Garamond"/>
              </a:rPr>
              <a:t> comodo non solo per la forma </a:t>
            </a:r>
            <a:r>
              <a:rPr sz="3200" dirty="0" err="1">
                <a:latin typeface="Garamond"/>
              </a:rPr>
              <a:t>maneggevole</a:t>
            </a:r>
            <a:r>
              <a:rPr sz="3200" dirty="0">
                <a:latin typeface="Garamond"/>
              </a:rPr>
              <a:t> ma </a:t>
            </a:r>
            <a:r>
              <a:rPr sz="3200" dirty="0" err="1">
                <a:latin typeface="Garamond"/>
              </a:rPr>
              <a:t>anche</a:t>
            </a:r>
            <a:r>
              <a:rPr sz="3200" dirty="0">
                <a:latin typeface="Garamond"/>
              </a:rPr>
              <a:t> per la </a:t>
            </a:r>
            <a:r>
              <a:rPr sz="3200" dirty="0" err="1">
                <a:latin typeface="Garamond"/>
              </a:rPr>
              <a:t>possibilità</a:t>
            </a:r>
            <a:r>
              <a:rPr sz="3200" dirty="0">
                <a:latin typeface="Garamond"/>
              </a:rPr>
              <a:t> di </a:t>
            </a:r>
            <a:r>
              <a:rPr sz="3200" dirty="0" err="1">
                <a:latin typeface="Garamond"/>
              </a:rPr>
              <a:t>sfogliare</a:t>
            </a:r>
            <a:r>
              <a:rPr sz="3200" dirty="0">
                <a:latin typeface="Garamond"/>
              </a:rPr>
              <a:t> le </a:t>
            </a:r>
            <a:r>
              <a:rPr sz="3200" dirty="0" err="1">
                <a:latin typeface="Garamond"/>
              </a:rPr>
              <a:t>pagine</a:t>
            </a:r>
            <a:r>
              <a:rPr sz="3200" dirty="0">
                <a:latin typeface="Garamond"/>
              </a:rPr>
              <a:t>.</a:t>
            </a:r>
            <a:r>
              <a:rPr lang="it-IT" sz="3200" dirty="0">
                <a:latin typeface="Garamond"/>
              </a:rPr>
              <a:t> </a:t>
            </a:r>
          </a:p>
          <a:p>
            <a:pPr marL="351155" indent="-351155" defTabSz="449833">
              <a:spcBef>
                <a:spcPts val="3200"/>
              </a:spcBef>
              <a:defRPr sz="2849"/>
            </a:pPr>
            <a:r>
              <a:rPr sz="3200" dirty="0">
                <a:latin typeface="Garamond"/>
              </a:rPr>
              <a:t>I sec. d. C.: </a:t>
            </a:r>
            <a:r>
              <a:rPr sz="3200" err="1">
                <a:latin typeface="Garamond"/>
              </a:rPr>
              <a:t>usato</a:t>
            </a:r>
            <a:r>
              <a:rPr sz="3200" dirty="0">
                <a:latin typeface="Garamond"/>
              </a:rPr>
              <a:t> come </a:t>
            </a:r>
            <a:r>
              <a:rPr sz="3200" err="1">
                <a:latin typeface="Garamond"/>
              </a:rPr>
              <a:t>libro</a:t>
            </a:r>
            <a:r>
              <a:rPr sz="3200" dirty="0">
                <a:latin typeface="Garamond"/>
              </a:rPr>
              <a:t> di </a:t>
            </a:r>
            <a:r>
              <a:rPr sz="3200" err="1">
                <a:latin typeface="Garamond"/>
              </a:rPr>
              <a:t>viaggio</a:t>
            </a:r>
            <a:r>
              <a:rPr sz="3200" dirty="0">
                <a:latin typeface="Garamond"/>
              </a:rPr>
              <a:t> o </a:t>
            </a:r>
            <a:r>
              <a:rPr sz="3200" err="1">
                <a:latin typeface="Garamond"/>
              </a:rPr>
              <a:t>taccuini</a:t>
            </a:r>
            <a:r>
              <a:rPr sz="3200" dirty="0">
                <a:latin typeface="Garamond"/>
              </a:rPr>
              <a:t> regalo, libri di </a:t>
            </a:r>
            <a:r>
              <a:rPr sz="3200" err="1">
                <a:latin typeface="Garamond"/>
              </a:rPr>
              <a:t>conti</a:t>
            </a:r>
            <a:r>
              <a:rPr sz="3200" dirty="0">
                <a:latin typeface="Garamond"/>
              </a:rPr>
              <a:t>, per </a:t>
            </a:r>
            <a:r>
              <a:rPr sz="3200" err="1">
                <a:latin typeface="Garamond"/>
              </a:rPr>
              <a:t>uso</a:t>
            </a:r>
            <a:r>
              <a:rPr sz="3200" dirty="0">
                <a:latin typeface="Garamond"/>
              </a:rPr>
              <a:t> </a:t>
            </a:r>
            <a:r>
              <a:rPr sz="3200" err="1">
                <a:latin typeface="Garamond"/>
              </a:rPr>
              <a:t>scolastico</a:t>
            </a:r>
            <a:r>
              <a:rPr sz="3200" dirty="0">
                <a:latin typeface="Garamond"/>
              </a:rPr>
              <a:t> e opere </a:t>
            </a:r>
            <a:r>
              <a:rPr sz="3200" err="1">
                <a:latin typeface="Garamond"/>
              </a:rPr>
              <a:t>letterarie</a:t>
            </a:r>
            <a:r>
              <a:rPr sz="3200" dirty="0">
                <a:latin typeface="Garamond"/>
              </a:rPr>
              <a:t>.</a:t>
            </a:r>
            <a:r>
              <a:rPr lang="it-IT" sz="3200" dirty="0">
                <a:latin typeface="Garamond"/>
              </a:rPr>
              <a:t> </a:t>
            </a:r>
            <a:endParaRPr sz="3200" dirty="0">
              <a:latin typeface="Garamond"/>
            </a:endParaRPr>
          </a:p>
          <a:p>
            <a:pPr marL="351155" indent="-351155" defTabSz="449833">
              <a:spcBef>
                <a:spcPts val="3200"/>
              </a:spcBef>
              <a:defRPr sz="2849"/>
            </a:pPr>
            <a:r>
              <a:rPr sz="3200" dirty="0">
                <a:latin typeface="Garamond"/>
              </a:rPr>
              <a:t>II-III </a:t>
            </a:r>
            <a:r>
              <a:rPr sz="3200" dirty="0" err="1">
                <a:latin typeface="Garamond"/>
              </a:rPr>
              <a:t>secolo</a:t>
            </a:r>
            <a:r>
              <a:rPr sz="3200" dirty="0">
                <a:latin typeface="Garamond"/>
              </a:rPr>
              <a:t>: per </a:t>
            </a:r>
            <a:r>
              <a:rPr sz="3200" dirty="0" err="1">
                <a:latin typeface="Garamond"/>
              </a:rPr>
              <a:t>letterari</a:t>
            </a:r>
            <a:r>
              <a:rPr sz="3200" dirty="0">
                <a:latin typeface="Garamond"/>
              </a:rPr>
              <a:t> di </a:t>
            </a:r>
            <a:r>
              <a:rPr sz="3200" dirty="0" err="1">
                <a:latin typeface="Garamond"/>
              </a:rPr>
              <a:t>grande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formato</a:t>
            </a:r>
            <a:r>
              <a:rPr sz="3200" dirty="0">
                <a:latin typeface="Garamond"/>
              </a:rPr>
              <a:t> in </a:t>
            </a:r>
            <a:r>
              <a:rPr sz="3200" dirty="0" err="1">
                <a:latin typeface="Garamond"/>
              </a:rPr>
              <a:t>papiro</a:t>
            </a:r>
            <a:r>
              <a:rPr sz="3200" dirty="0">
                <a:latin typeface="Garamond"/>
              </a:rPr>
              <a:t> o </a:t>
            </a:r>
            <a:r>
              <a:rPr sz="3200" dirty="0" err="1">
                <a:latin typeface="Garamond"/>
              </a:rPr>
              <a:t>pergamena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sono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ancora</a:t>
            </a:r>
            <a:r>
              <a:rPr sz="3200" dirty="0">
                <a:latin typeface="Garamond"/>
              </a:rPr>
              <a:t> rare.</a:t>
            </a:r>
            <a:r>
              <a:rPr lang="it-IT" sz="3200" dirty="0">
                <a:latin typeface="Garamond"/>
              </a:rPr>
              <a:t> </a:t>
            </a:r>
            <a:endParaRPr sz="3200" dirty="0">
              <a:latin typeface="Garamond"/>
            </a:endParaRPr>
          </a:p>
          <a:p>
            <a:pPr marL="351155" indent="-351155" defTabSz="449833">
              <a:spcBef>
                <a:spcPts val="3200"/>
              </a:spcBef>
              <a:defRPr sz="2849"/>
            </a:pPr>
            <a:r>
              <a:rPr sz="3200" dirty="0">
                <a:latin typeface="Garamond"/>
              </a:rPr>
              <a:t>a </a:t>
            </a:r>
            <a:r>
              <a:rPr sz="3200" err="1">
                <a:latin typeface="Garamond"/>
              </a:rPr>
              <a:t>partire</a:t>
            </a:r>
            <a:r>
              <a:rPr sz="3200" dirty="0">
                <a:latin typeface="Garamond"/>
              </a:rPr>
              <a:t> dal IV </a:t>
            </a:r>
            <a:r>
              <a:rPr sz="3200" err="1">
                <a:latin typeface="Garamond"/>
              </a:rPr>
              <a:t>secolo</a:t>
            </a:r>
            <a:r>
              <a:rPr sz="3200" dirty="0">
                <a:latin typeface="Garamond"/>
              </a:rPr>
              <a:t>: </a:t>
            </a:r>
            <a:r>
              <a:rPr sz="3200" b="1" err="1">
                <a:solidFill>
                  <a:schemeClr val="accent2">
                    <a:lumMod val="50000"/>
                  </a:schemeClr>
                </a:solidFill>
                <a:latin typeface="Garamond"/>
              </a:rPr>
              <a:t>prevalere</a:t>
            </a:r>
            <a:r>
              <a:rPr sz="3200" b="1" dirty="0">
                <a:solidFill>
                  <a:schemeClr val="accent2">
                    <a:lumMod val="50000"/>
                  </a:schemeClr>
                </a:solidFill>
                <a:latin typeface="Garamond"/>
              </a:rPr>
              <a:t> </a:t>
            </a:r>
            <a:r>
              <a:rPr sz="3200" b="1" err="1">
                <a:solidFill>
                  <a:schemeClr val="accent2">
                    <a:lumMod val="50000"/>
                  </a:schemeClr>
                </a:solidFill>
                <a:latin typeface="Garamond"/>
              </a:rPr>
              <a:t>della</a:t>
            </a:r>
            <a:r>
              <a:rPr sz="3200" b="1" dirty="0">
                <a:solidFill>
                  <a:schemeClr val="accent2">
                    <a:lumMod val="50000"/>
                  </a:schemeClr>
                </a:solidFill>
                <a:latin typeface="Garamond"/>
              </a:rPr>
              <a:t> </a:t>
            </a:r>
            <a:r>
              <a:rPr sz="3200" b="1" err="1">
                <a:solidFill>
                  <a:schemeClr val="accent2">
                    <a:lumMod val="50000"/>
                  </a:schemeClr>
                </a:solidFill>
                <a:latin typeface="Garamond"/>
              </a:rPr>
              <a:t>pergamena</a:t>
            </a:r>
            <a:r>
              <a:rPr sz="3200" b="1" dirty="0">
                <a:solidFill>
                  <a:schemeClr val="accent2">
                    <a:lumMod val="50000"/>
                  </a:schemeClr>
                </a:solidFill>
                <a:latin typeface="Garamond"/>
              </a:rPr>
              <a:t> </a:t>
            </a:r>
            <a:r>
              <a:rPr sz="3200" b="1" err="1">
                <a:solidFill>
                  <a:schemeClr val="accent2">
                    <a:lumMod val="50000"/>
                  </a:schemeClr>
                </a:solidFill>
                <a:latin typeface="Garamond"/>
              </a:rPr>
              <a:t>sul</a:t>
            </a:r>
            <a:r>
              <a:rPr sz="3200" b="1" dirty="0">
                <a:solidFill>
                  <a:schemeClr val="accent2">
                    <a:lumMod val="50000"/>
                  </a:schemeClr>
                </a:solidFill>
                <a:latin typeface="Garamond"/>
              </a:rPr>
              <a:t> </a:t>
            </a:r>
            <a:r>
              <a:rPr sz="3200" b="1" err="1">
                <a:solidFill>
                  <a:schemeClr val="accent2">
                    <a:lumMod val="50000"/>
                  </a:schemeClr>
                </a:solidFill>
                <a:latin typeface="Garamond"/>
              </a:rPr>
              <a:t>papiro</a:t>
            </a:r>
            <a:endParaRPr sz="3200" b="1">
              <a:solidFill>
                <a:schemeClr val="accent2">
                  <a:lumMod val="50000"/>
                </a:schemeClr>
              </a:solidFill>
              <a:latin typeface="Garamond"/>
            </a:endParaRPr>
          </a:p>
        </p:txBody>
      </p:sp>
      <p:sp>
        <p:nvSpPr>
          <p:cNvPr id="134" name="Shape 134"/>
          <p:cNvSpPr/>
          <p:nvPr/>
        </p:nvSpPr>
        <p:spPr>
          <a:xfrm rot="1249962">
            <a:off x="2025508" y="7269793"/>
            <a:ext cx="3390298" cy="641301"/>
          </a:xfrm>
          <a:prstGeom prst="rightArrow">
            <a:avLst>
              <a:gd name="adj1" fmla="val 32000"/>
              <a:gd name="adj2" fmla="val 81373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5604796" y="7450013"/>
            <a:ext cx="6766323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dirty="0"/>
              <a:t>il </a:t>
            </a:r>
            <a:r>
              <a:rPr i="1" dirty="0"/>
              <a:t>codex</a:t>
            </a:r>
            <a:r>
              <a:rPr dirty="0"/>
              <a:t> </a:t>
            </a:r>
            <a:r>
              <a:rPr err="1"/>
              <a:t>sostituisce</a:t>
            </a:r>
            <a:r>
              <a:rPr dirty="0"/>
              <a:t> il volume </a:t>
            </a:r>
            <a:r>
              <a:rPr err="1"/>
              <a:t>fino</a:t>
            </a:r>
            <a:r>
              <a:rPr dirty="0"/>
              <a:t> a </a:t>
            </a:r>
            <a:r>
              <a:rPr err="1"/>
              <a:t>diventare</a:t>
            </a:r>
            <a:r>
              <a:rPr dirty="0"/>
              <a:t> la forma </a:t>
            </a:r>
            <a:r>
              <a:rPr err="1"/>
              <a:t>classica</a:t>
            </a:r>
            <a:r>
              <a:rPr dirty="0"/>
              <a:t> del </a:t>
            </a:r>
            <a:r>
              <a:rPr err="1"/>
              <a:t>libro</a:t>
            </a:r>
            <a:r>
              <a:rPr dirty="0"/>
              <a:t>.</a:t>
            </a:r>
          </a:p>
        </p:txBody>
      </p:sp>
      <p:pic>
        <p:nvPicPr>
          <p:cNvPr id="2" name="Immagine 1" descr="Immagine che contiene testo, calligrafia, lettera, libro&#10;&#10;Descrizione generata automaticamente">
            <a:extLst>
              <a:ext uri="{FF2B5EF4-FFF2-40B4-BE49-F238E27FC236}">
                <a16:creationId xmlns:a16="http://schemas.microsoft.com/office/drawing/2014/main" id="{E0751874-636A-63A3-0DE8-A19C031D1D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4" r="8197" b="3377"/>
          <a:stretch/>
        </p:blipFill>
        <p:spPr>
          <a:xfrm>
            <a:off x="8426104" y="562991"/>
            <a:ext cx="3916342" cy="647477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uild="p" animBg="1"/>
      <p:bldP spid="134" grpId="0" animBg="1"/>
      <p:bldP spid="1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5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Immagine che contiene carta, testo, Pubblicazione, Pergamena&#10;&#10;Descrizione generata automaticamente">
            <a:extLst>
              <a:ext uri="{FF2B5EF4-FFF2-40B4-BE49-F238E27FC236}">
                <a16:creationId xmlns:a16="http://schemas.microsoft.com/office/drawing/2014/main" id="{31B10CF0-E9A6-317A-125C-DB36EE2BB3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3334"/>
          <a:stretch/>
        </p:blipFill>
        <p:spPr>
          <a:xfrm>
            <a:off x="20" y="1"/>
            <a:ext cx="13004780" cy="9753599"/>
          </a:xfrm>
          <a:prstGeom prst="rect">
            <a:avLst/>
          </a:prstGeom>
        </p:spPr>
      </p:pic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1625600" y="1596248"/>
            <a:ext cx="9753600" cy="41251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6000" kern="1200">
                <a:solidFill>
                  <a:srgbClr val="FFFFFF"/>
                </a:solidFill>
              </a:rPr>
              <a:t>Per formare un codice: 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1625600" y="5915596"/>
            <a:ext cx="9753600" cy="156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4000" kern="1200" err="1">
                <a:solidFill>
                  <a:srgbClr val="FFFFFF"/>
                </a:solidFill>
                <a:latin typeface="Garamond"/>
                <a:ea typeface="+mn-ea"/>
                <a:cs typeface="+mn-cs"/>
              </a:rPr>
              <a:t>foglio</a:t>
            </a:r>
            <a:r>
              <a:rPr lang="en-US" sz="4000" kern="1200" dirty="0">
                <a:solidFill>
                  <a:srgbClr val="FFFFFF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4000" kern="1200" err="1">
                <a:solidFill>
                  <a:srgbClr val="FFFFFF"/>
                </a:solidFill>
                <a:latin typeface="Garamond"/>
                <a:ea typeface="+mn-ea"/>
                <a:cs typeface="+mn-cs"/>
              </a:rPr>
              <a:t>intero</a:t>
            </a:r>
            <a:r>
              <a:rPr lang="en-US" sz="4000" kern="1200" dirty="0">
                <a:solidFill>
                  <a:srgbClr val="FFFFFF"/>
                </a:solidFill>
                <a:latin typeface="Garamond"/>
                <a:ea typeface="+mn-ea"/>
                <a:cs typeface="+mn-cs"/>
              </a:rPr>
              <a:t> di </a:t>
            </a:r>
            <a:r>
              <a:rPr lang="en-US" sz="4000" kern="1200" err="1">
                <a:solidFill>
                  <a:srgbClr val="FFFFFF"/>
                </a:solidFill>
                <a:latin typeface="Garamond"/>
                <a:ea typeface="+mn-ea"/>
                <a:cs typeface="+mn-cs"/>
              </a:rPr>
              <a:t>pelle</a:t>
            </a:r>
            <a:r>
              <a:rPr lang="en-US" sz="4000" kern="1200" dirty="0">
                <a:solidFill>
                  <a:srgbClr val="FFFFFF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4000" kern="1200" err="1">
                <a:solidFill>
                  <a:srgbClr val="FFFFFF"/>
                </a:solidFill>
                <a:latin typeface="Garamond"/>
                <a:ea typeface="+mn-ea"/>
                <a:cs typeface="+mn-cs"/>
              </a:rPr>
              <a:t>animale</a:t>
            </a:r>
            <a:r>
              <a:rPr lang="en-US" sz="4000" kern="1200" dirty="0">
                <a:solidFill>
                  <a:srgbClr val="FFFFFF"/>
                </a:solidFill>
                <a:latin typeface="Garamond"/>
                <a:ea typeface="+mn-ea"/>
                <a:cs typeface="+mn-cs"/>
              </a:rPr>
              <a:t> </a:t>
            </a:r>
            <a:r>
              <a:rPr lang="en-US" sz="4000" kern="1200" dirty="0">
                <a:solidFill>
                  <a:srgbClr val="FFFFFF"/>
                </a:solidFill>
                <a:latin typeface="Garamond"/>
                <a:ea typeface="+mn-ea"/>
                <a:cs typeface="+mn-cs"/>
                <a:hlinkClick r:id="rId3"/>
              </a:rPr>
              <a:t>rifilato e piegato</a:t>
            </a:r>
            <a:endParaRPr lang="en-US" sz="4000" kern="1200" dirty="0">
              <a:solidFill>
                <a:srgbClr val="FFFFFF"/>
              </a:solidFill>
              <a:latin typeface="Garamond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1143000" y="2390129"/>
            <a:ext cx="11099800" cy="5792760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supporto scrittorio </a:t>
            </a:r>
            <a:r>
              <a:rPr b="0"/>
              <a:t>costituito da una pelle animale depilata e sottoposta a diversi lavaggi e trattamenti e a una essiccazione sotto tensione che la rende adatta a ricevere la scrittura su entrambi i lati (pelo-carne).</a:t>
            </a:r>
          </a:p>
          <a:p>
            <a:pPr>
              <a:defRPr b="1"/>
            </a:pPr>
            <a:r>
              <a:rPr b="0"/>
              <a:t>è la materia scrittorio più largamente utilizzata nel Medioevo.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sldNum" sz="quarter" idx="2"/>
          </p:nvPr>
        </p:nvSpPr>
        <p:spPr>
          <a:xfrm>
            <a:off x="6298876" y="9296400"/>
            <a:ext cx="400275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57" y="2049304"/>
            <a:ext cx="11370829" cy="5629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sldNum" sz="quarter" idx="2"/>
          </p:nvPr>
        </p:nvSpPr>
        <p:spPr>
          <a:xfrm>
            <a:off x="6296030" y="9296400"/>
            <a:ext cx="405967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pic>
        <p:nvPicPr>
          <p:cNvPr id="246" name="doc-2.1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867" y="406400"/>
            <a:ext cx="6925709" cy="892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sldNum" sz="quarter" idx="2"/>
          </p:nvPr>
        </p:nvSpPr>
        <p:spPr>
          <a:xfrm>
            <a:off x="6301778" y="9296400"/>
            <a:ext cx="394470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pic>
        <p:nvPicPr>
          <p:cNvPr id="249" name="IMG_20170516_151445-min-26f5be345e770234d63160939384c1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085541" y="850231"/>
            <a:ext cx="11266880" cy="8234774"/>
          </a:xfrm>
          <a:prstGeom prst="rect">
            <a:avLst/>
          </a:prstGeom>
        </p:spPr>
        <p:txBody>
          <a:bodyPr/>
          <a:lstStyle/>
          <a:p>
            <a:pPr marL="0" indent="0" algn="ctr" defTabSz="525779">
              <a:spcBef>
                <a:spcPts val="3700"/>
              </a:spcBef>
              <a:buSzTx/>
              <a:buNone/>
              <a:defRPr sz="4230" b="1"/>
            </a:pPr>
            <a:r>
              <a:rPr sz="4400" dirty="0">
                <a:latin typeface="Garamond"/>
              </a:rPr>
              <a:t>Rigatura</a:t>
            </a:r>
            <a:endParaRPr lang="it-IT" sz="4400" dirty="0">
              <a:latin typeface="Garamond"/>
            </a:endParaRPr>
          </a:p>
          <a:p>
            <a:pPr marL="0" indent="0" defTabSz="525779">
              <a:spcBef>
                <a:spcPts val="3700"/>
              </a:spcBef>
              <a:buNone/>
              <a:defRPr sz="2880"/>
            </a:pPr>
            <a:r>
              <a:rPr sz="3200" dirty="0">
                <a:latin typeface="Garamond"/>
              </a:rPr>
              <a:t>Quanto </a:t>
            </a:r>
            <a:r>
              <a:rPr sz="3200" dirty="0" err="1">
                <a:latin typeface="Garamond"/>
              </a:rPr>
              <a:t>riguarda</a:t>
            </a:r>
            <a:r>
              <a:rPr sz="3200" dirty="0">
                <a:latin typeface="Garamond"/>
              </a:rPr>
              <a:t> il </a:t>
            </a:r>
            <a:r>
              <a:rPr sz="3200" b="1" dirty="0" err="1">
                <a:latin typeface="Garamond"/>
              </a:rPr>
              <a:t>manoscritto</a:t>
            </a:r>
            <a:r>
              <a:rPr sz="3200" dirty="0">
                <a:latin typeface="Garamond"/>
              </a:rPr>
              <a:t>:</a:t>
            </a:r>
          </a:p>
          <a:p>
            <a:pPr marL="1600200" lvl="3" indent="-400050" defTabSz="525779">
              <a:spcBef>
                <a:spcPts val="3700"/>
              </a:spcBef>
              <a:defRPr sz="2880"/>
            </a:pPr>
            <a:r>
              <a:rPr sz="3200" dirty="0" err="1">
                <a:latin typeface="Garamond"/>
              </a:rPr>
              <a:t>Insieme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delle</a:t>
            </a:r>
            <a:r>
              <a:rPr sz="3200" dirty="0">
                <a:latin typeface="Garamond"/>
              </a:rPr>
              <a:t> </a:t>
            </a:r>
            <a:r>
              <a:rPr sz="3200" b="1" dirty="0" err="1">
                <a:latin typeface="Garamond"/>
              </a:rPr>
              <a:t>linee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tracciate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sulla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pagina</a:t>
            </a:r>
            <a:r>
              <a:rPr sz="3200" dirty="0">
                <a:latin typeface="Garamond"/>
              </a:rPr>
              <a:t> per </a:t>
            </a:r>
            <a:r>
              <a:rPr sz="3200" dirty="0" err="1">
                <a:latin typeface="Garamond"/>
              </a:rPr>
              <a:t>distinguere</a:t>
            </a:r>
            <a:r>
              <a:rPr sz="3200" dirty="0">
                <a:latin typeface="Garamond"/>
              </a:rPr>
              <a:t> lo </a:t>
            </a:r>
            <a:r>
              <a:rPr sz="3200" dirty="0" err="1">
                <a:latin typeface="Garamond"/>
              </a:rPr>
              <a:t>spazio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destinato</a:t>
            </a:r>
            <a:r>
              <a:rPr sz="3200" dirty="0">
                <a:latin typeface="Garamond"/>
              </a:rPr>
              <a:t> ad </a:t>
            </a:r>
            <a:r>
              <a:rPr sz="3200" dirty="0" err="1">
                <a:latin typeface="Garamond"/>
              </a:rPr>
              <a:t>accogliere</a:t>
            </a:r>
            <a:r>
              <a:rPr sz="3200" dirty="0">
                <a:latin typeface="Garamond"/>
              </a:rPr>
              <a:t> la </a:t>
            </a:r>
            <a:r>
              <a:rPr sz="3200" b="1" dirty="0" err="1">
                <a:latin typeface="Garamond"/>
              </a:rPr>
              <a:t>scrittura</a:t>
            </a:r>
            <a:r>
              <a:rPr sz="3200" dirty="0">
                <a:latin typeface="Garamond"/>
              </a:rPr>
              <a:t> e per </a:t>
            </a:r>
            <a:r>
              <a:rPr sz="3200" dirty="0" err="1">
                <a:latin typeface="Garamond"/>
              </a:rPr>
              <a:t>guidare</a:t>
            </a:r>
            <a:r>
              <a:rPr sz="3200" dirty="0">
                <a:latin typeface="Garamond"/>
              </a:rPr>
              <a:t> la </a:t>
            </a:r>
            <a:r>
              <a:rPr sz="3200" b="1" dirty="0" err="1">
                <a:latin typeface="Garamond"/>
              </a:rPr>
              <a:t>scrittura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stessa</a:t>
            </a:r>
            <a:r>
              <a:rPr sz="3200" dirty="0">
                <a:latin typeface="Garamond"/>
              </a:rPr>
              <a:t>.</a:t>
            </a:r>
          </a:p>
          <a:p>
            <a:pPr marL="1600200" lvl="3" indent="-400050" defTabSz="525779">
              <a:spcBef>
                <a:spcPts val="3700"/>
              </a:spcBef>
              <a:defRPr sz="2880"/>
            </a:pPr>
            <a:r>
              <a:rPr sz="3200" dirty="0" err="1">
                <a:latin typeface="Garamond"/>
              </a:rPr>
              <a:t>Operazione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che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consiste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nell'eseguire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l'insieme</a:t>
            </a:r>
            <a:r>
              <a:rPr sz="3200" dirty="0">
                <a:latin typeface="Garamond"/>
              </a:rPr>
              <a:t> di </a:t>
            </a:r>
            <a:r>
              <a:rPr sz="3200" dirty="0" err="1">
                <a:latin typeface="Garamond"/>
              </a:rPr>
              <a:t>queste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linee</a:t>
            </a:r>
            <a:r>
              <a:rPr sz="3200" dirty="0">
                <a:latin typeface="Garamond"/>
              </a:rPr>
              <a:t>; </a:t>
            </a:r>
            <a:r>
              <a:rPr sz="3200" dirty="0" err="1">
                <a:latin typeface="Garamond"/>
              </a:rPr>
              <a:t>può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essere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realizzata</a:t>
            </a:r>
            <a:r>
              <a:rPr sz="3200" dirty="0">
                <a:latin typeface="Garamond"/>
              </a:rPr>
              <a:t> </a:t>
            </a:r>
            <a:r>
              <a:rPr sz="3200" b="1" dirty="0">
                <a:latin typeface="Garamond"/>
              </a:rPr>
              <a:t>a</a:t>
            </a:r>
            <a:r>
              <a:rPr sz="3200" dirty="0">
                <a:latin typeface="Garamond"/>
              </a:rPr>
              <a:t> </a:t>
            </a:r>
            <a:r>
              <a:rPr sz="3200" b="1" dirty="0">
                <a:latin typeface="Garamond"/>
              </a:rPr>
              <a:t>secco</a:t>
            </a:r>
            <a:r>
              <a:rPr sz="3200" dirty="0">
                <a:latin typeface="Garamond"/>
              </a:rPr>
              <a:t>, </a:t>
            </a:r>
            <a:r>
              <a:rPr sz="3200" dirty="0" err="1">
                <a:latin typeface="Garamond"/>
              </a:rPr>
              <a:t>incidendo</a:t>
            </a:r>
            <a:r>
              <a:rPr sz="3200" dirty="0">
                <a:latin typeface="Garamond"/>
              </a:rPr>
              <a:t> il </a:t>
            </a:r>
            <a:r>
              <a:rPr sz="3200" dirty="0" err="1">
                <a:latin typeface="Garamond"/>
              </a:rPr>
              <a:t>supporto</a:t>
            </a:r>
            <a:r>
              <a:rPr sz="3200" dirty="0">
                <a:latin typeface="Garamond"/>
              </a:rPr>
              <a:t> con </a:t>
            </a:r>
            <a:r>
              <a:rPr sz="3200" dirty="0" err="1">
                <a:latin typeface="Garamond"/>
              </a:rPr>
              <a:t>una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punta</a:t>
            </a:r>
            <a:r>
              <a:rPr sz="3200" dirty="0">
                <a:latin typeface="Garamond"/>
              </a:rPr>
              <a:t> dura, </a:t>
            </a:r>
            <a:r>
              <a:rPr sz="3200" dirty="0" err="1">
                <a:latin typeface="Garamond"/>
              </a:rPr>
              <a:t>oppure</a:t>
            </a:r>
            <a:r>
              <a:rPr sz="3200" dirty="0">
                <a:latin typeface="Garamond"/>
              </a:rPr>
              <a:t> a </a:t>
            </a:r>
            <a:r>
              <a:rPr sz="3200" dirty="0" err="1">
                <a:latin typeface="Garamond"/>
              </a:rPr>
              <a:t>colore</a:t>
            </a:r>
            <a:r>
              <a:rPr sz="3200" dirty="0">
                <a:latin typeface="Garamond"/>
              </a:rPr>
              <a:t>, </a:t>
            </a:r>
            <a:r>
              <a:rPr sz="3200" dirty="0" err="1">
                <a:latin typeface="Garamond"/>
              </a:rPr>
              <a:t>generalmente</a:t>
            </a:r>
            <a:r>
              <a:rPr sz="3200" dirty="0">
                <a:latin typeface="Garamond"/>
              </a:rPr>
              <a:t> a </a:t>
            </a:r>
            <a:r>
              <a:rPr sz="3200" dirty="0" err="1">
                <a:latin typeface="Garamond"/>
              </a:rPr>
              <a:t>inchiostro</a:t>
            </a:r>
            <a:r>
              <a:rPr sz="3200" dirty="0">
                <a:latin typeface="Garamond"/>
              </a:rPr>
              <a:t>, o a </a:t>
            </a:r>
            <a:r>
              <a:rPr sz="3200" dirty="0" err="1">
                <a:latin typeface="Garamond"/>
              </a:rPr>
              <a:t>piombo</a:t>
            </a:r>
            <a:r>
              <a:rPr sz="3200" dirty="0">
                <a:latin typeface="Garamond"/>
              </a:rPr>
              <a:t> con uno </a:t>
            </a:r>
            <a:r>
              <a:rPr sz="3200" dirty="0" err="1">
                <a:latin typeface="Garamond"/>
              </a:rPr>
              <a:t>strumento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che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lascia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una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linea</a:t>
            </a:r>
            <a:r>
              <a:rPr sz="3200" dirty="0">
                <a:latin typeface="Garamond"/>
              </a:rPr>
              <a:t> continua di </a:t>
            </a:r>
            <a:r>
              <a:rPr sz="3200" dirty="0" err="1">
                <a:latin typeface="Garamond"/>
              </a:rPr>
              <a:t>colore</a:t>
            </a:r>
            <a:r>
              <a:rPr sz="3200" dirty="0">
                <a:latin typeface="Garamond"/>
              </a:rPr>
              <a:t>. Quella a secco è </a:t>
            </a:r>
            <a:r>
              <a:rPr sz="3200" dirty="0" err="1">
                <a:latin typeface="Garamond"/>
              </a:rPr>
              <a:t>eseguita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foglio</a:t>
            </a:r>
            <a:r>
              <a:rPr sz="3200" dirty="0">
                <a:latin typeface="Garamond"/>
              </a:rPr>
              <a:t> per </a:t>
            </a:r>
            <a:r>
              <a:rPr sz="3200" dirty="0" err="1">
                <a:latin typeface="Garamond"/>
              </a:rPr>
              <a:t>foglio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oppure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riunendo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più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fogli</a:t>
            </a:r>
            <a:r>
              <a:rPr sz="3200" dirty="0">
                <a:latin typeface="Garamond"/>
              </a:rPr>
              <a:t> per volta </a:t>
            </a:r>
            <a:r>
              <a:rPr sz="3200" dirty="0" err="1">
                <a:latin typeface="Garamond"/>
              </a:rPr>
              <a:t>oppure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l'intero</a:t>
            </a:r>
            <a:r>
              <a:rPr sz="3200" dirty="0">
                <a:latin typeface="Garamond"/>
              </a:rPr>
              <a:t> </a:t>
            </a:r>
            <a:r>
              <a:rPr sz="3200" dirty="0" err="1">
                <a:latin typeface="Garamond"/>
              </a:rPr>
              <a:t>fascicolo</a:t>
            </a:r>
            <a:r>
              <a:rPr sz="3200" dirty="0">
                <a:latin typeface="Garamond"/>
              </a:rPr>
              <a:t> in </a:t>
            </a:r>
            <a:r>
              <a:rPr sz="3200" dirty="0" err="1">
                <a:latin typeface="Garamond"/>
              </a:rPr>
              <a:t>una</a:t>
            </a:r>
            <a:r>
              <a:rPr sz="3200" dirty="0">
                <a:latin typeface="Garamond"/>
              </a:rPr>
              <a:t> sola volta..</a:t>
            </a:r>
          </a:p>
        </p:txBody>
      </p:sp>
    </p:spTree>
    <p:extLst>
      <p:ext uri="{BB962C8B-B14F-4D97-AF65-F5344CB8AC3E}">
        <p14:creationId xmlns:p14="http://schemas.microsoft.com/office/powerpoint/2010/main" val="290906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8800" err="1">
                <a:solidFill>
                  <a:schemeClr val="accent2">
                    <a:lumMod val="50000"/>
                  </a:schemeClr>
                </a:solidFill>
              </a:rPr>
              <a:t>formati</a:t>
            </a:r>
            <a:endParaRPr lang="it-IT" sz="88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6565" indent="-456565"/>
            <a:r>
              <a:rPr dirty="0" err="1">
                <a:highlight>
                  <a:srgbClr val="00FF00"/>
                </a:highlight>
              </a:rPr>
              <a:t>bifoglio</a:t>
            </a:r>
            <a:r>
              <a:rPr dirty="0"/>
              <a:t>: foglio a grandezza dell’animale, rifilato e piegato su se stesso. Una sola piega crea un BIFOGLIO di quattro pagine (due carte o due </a:t>
            </a:r>
            <a:r>
              <a:rPr i="1" dirty="0"/>
              <a:t>folia</a:t>
            </a:r>
            <a:r>
              <a:rPr dirty="0"/>
              <a:t>)</a:t>
            </a:r>
            <a:endParaRPr lang="it-IT" dirty="0"/>
          </a:p>
          <a:p>
            <a:pPr marL="456565" indent="-456565"/>
            <a:r>
              <a:rPr dirty="0"/>
              <a:t>un </a:t>
            </a:r>
            <a:r>
              <a:rPr err="1"/>
              <a:t>bifoglio</a:t>
            </a:r>
            <a:r>
              <a:rPr dirty="0"/>
              <a:t> </a:t>
            </a:r>
            <a:r>
              <a:rPr err="1"/>
              <a:t>piegato</a:t>
            </a:r>
            <a:r>
              <a:rPr dirty="0"/>
              <a:t> di nuovo a </a:t>
            </a:r>
            <a:r>
              <a:rPr err="1"/>
              <a:t>metà</a:t>
            </a:r>
            <a:r>
              <a:rPr dirty="0"/>
              <a:t> </a:t>
            </a:r>
            <a:r>
              <a:rPr err="1"/>
              <a:t>crea</a:t>
            </a:r>
            <a:r>
              <a:rPr dirty="0"/>
              <a:t> un </a:t>
            </a:r>
            <a:r>
              <a:rPr err="1"/>
              <a:t>f</a:t>
            </a:r>
            <a:r>
              <a:rPr err="1">
                <a:highlight>
                  <a:srgbClr val="00FF00"/>
                </a:highlight>
              </a:rPr>
              <a:t>ascicolo</a:t>
            </a:r>
            <a:r>
              <a:rPr dirty="0">
                <a:highlight>
                  <a:srgbClr val="00FF00"/>
                </a:highlight>
              </a:rPr>
              <a:t> di 4 </a:t>
            </a:r>
            <a:r>
              <a:rPr err="1">
                <a:highlight>
                  <a:srgbClr val="00FF00"/>
                </a:highlight>
              </a:rPr>
              <a:t>fogli</a:t>
            </a:r>
            <a:r>
              <a:rPr dirty="0"/>
              <a:t> (</a:t>
            </a:r>
            <a:r>
              <a:rPr err="1"/>
              <a:t>quaternio</a:t>
            </a:r>
            <a:r>
              <a:rPr dirty="0"/>
              <a:t> = 16 </a:t>
            </a:r>
            <a:r>
              <a:rPr err="1"/>
              <a:t>pagine</a:t>
            </a:r>
            <a:r>
              <a:rPr dirty="0"/>
              <a:t> o 8 </a:t>
            </a:r>
            <a:r>
              <a:rPr i="1" dirty="0"/>
              <a:t>folia</a:t>
            </a:r>
            <a:r>
              <a:rPr dirty="0"/>
              <a:t>)</a:t>
            </a:r>
          </a:p>
          <a:p>
            <a:pPr marL="456565" indent="-456565"/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fascicoli</a:t>
            </a:r>
            <a:r>
              <a:rPr lang="en-US" dirty="0"/>
              <a:t> </a:t>
            </a:r>
            <a:r>
              <a:rPr lang="en-US" dirty="0" err="1"/>
              <a:t>erano</a:t>
            </a:r>
            <a:r>
              <a:rPr lang="en-US" dirty="0"/>
              <a:t> </a:t>
            </a:r>
            <a:r>
              <a:rPr lang="en-US" dirty="0" err="1"/>
              <a:t>ottenuti</a:t>
            </a:r>
            <a:r>
              <a:rPr lang="en-US" dirty="0"/>
              <a:t> </a:t>
            </a:r>
            <a:r>
              <a:rPr lang="en-US" dirty="0" err="1"/>
              <a:t>attraverso</a:t>
            </a:r>
            <a:r>
              <a:rPr lang="en-US" dirty="0"/>
              <a:t> </a:t>
            </a:r>
            <a:r>
              <a:rPr lang="en-US" dirty="0" err="1"/>
              <a:t>piegature</a:t>
            </a:r>
            <a:r>
              <a:rPr lang="en-US" dirty="0"/>
              <a:t> successive di </a:t>
            </a:r>
            <a:r>
              <a:rPr lang="en-US" dirty="0" err="1"/>
              <a:t>una</a:t>
            </a:r>
            <a:r>
              <a:rPr lang="en-US" dirty="0"/>
              <a:t> o </a:t>
            </a:r>
            <a:r>
              <a:rPr lang="en-US" dirty="0" err="1"/>
              <a:t>più</a:t>
            </a:r>
            <a:r>
              <a:rPr lang="en-US" dirty="0"/>
              <a:t> </a:t>
            </a:r>
            <a:r>
              <a:rPr lang="en-US" dirty="0" err="1"/>
              <a:t>pelli</a:t>
            </a:r>
            <a:endParaRPr lang="en-US" dirty="0"/>
          </a:p>
          <a:p>
            <a:pPr marL="456565" indent="-456565"/>
            <a:r>
              <a:rPr dirty="0"/>
              <a:t>a </a:t>
            </a:r>
            <a:r>
              <a:rPr dirty="0" err="1"/>
              <a:t>seconda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ulteriori</a:t>
            </a:r>
            <a:r>
              <a:rPr dirty="0"/>
              <a:t> </a:t>
            </a:r>
            <a:r>
              <a:rPr dirty="0" err="1"/>
              <a:t>piegature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fascicoli</a:t>
            </a:r>
            <a:r>
              <a:rPr dirty="0"/>
              <a:t> </a:t>
            </a:r>
            <a:r>
              <a:rPr dirty="0" err="1"/>
              <a:t>assumono</a:t>
            </a:r>
            <a:r>
              <a:rPr dirty="0"/>
              <a:t> </a:t>
            </a:r>
            <a:r>
              <a:rPr dirty="0" err="1"/>
              <a:t>formati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piccoli</a:t>
            </a:r>
            <a:r>
              <a:rPr dirty="0"/>
              <a:t> con </a:t>
            </a:r>
            <a:r>
              <a:rPr dirty="0" err="1"/>
              <a:t>pagine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multipli</a:t>
            </a:r>
            <a:r>
              <a:rPr dirty="0"/>
              <a:t> di quattro</a:t>
            </a:r>
            <a:r>
              <a:rPr lang="it-IT" dirty="0"/>
              <a:t> 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4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qu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457" y="2477200"/>
            <a:ext cx="10679682" cy="5088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Piegatura  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6565" indent="-456565"/>
            <a:r>
              <a:rPr dirty="0">
                <a:highlight>
                  <a:srgbClr val="00FF00"/>
                </a:highlight>
              </a:rPr>
              <a:t>In folio: </a:t>
            </a:r>
            <a:r>
              <a:rPr dirty="0"/>
              <a:t>una volta, perpendicolarmente alla linea dorsale → unione</a:t>
            </a:r>
            <a:endParaRPr lang="it-IT" dirty="0"/>
          </a:p>
          <a:p>
            <a:pPr marL="456565" indent="-456565"/>
            <a:r>
              <a:rPr dirty="0">
                <a:highlight>
                  <a:srgbClr val="00FF00"/>
                </a:highlight>
              </a:rPr>
              <a:t>In quarto</a:t>
            </a:r>
            <a:r>
              <a:rPr dirty="0"/>
              <a:t> (in -4</a:t>
            </a:r>
            <a:r>
              <a:rPr sz="3800" dirty="0"/>
              <a:t>°</a:t>
            </a:r>
            <a:r>
              <a:rPr dirty="0"/>
              <a:t>): due volte → </a:t>
            </a:r>
            <a:r>
              <a:rPr b="1" err="1"/>
              <a:t>binione</a:t>
            </a:r>
            <a:endParaRPr b="1"/>
          </a:p>
          <a:p>
            <a:pPr marL="456565" indent="-456565"/>
            <a:r>
              <a:rPr dirty="0">
                <a:highlight>
                  <a:srgbClr val="FFFF00"/>
                </a:highlight>
              </a:rPr>
              <a:t>In </a:t>
            </a:r>
            <a:r>
              <a:rPr err="1">
                <a:highlight>
                  <a:srgbClr val="FFFF00"/>
                </a:highlight>
              </a:rPr>
              <a:t>ottavo</a:t>
            </a:r>
            <a:r>
              <a:rPr dirty="0">
                <a:highlight>
                  <a:srgbClr val="FFFF00"/>
                </a:highlight>
              </a:rPr>
              <a:t> </a:t>
            </a:r>
            <a:r>
              <a:rPr dirty="0"/>
              <a:t>(in -8</a:t>
            </a:r>
            <a:r>
              <a:rPr sz="3800" dirty="0"/>
              <a:t>°</a:t>
            </a:r>
            <a:r>
              <a:rPr dirty="0"/>
              <a:t>): </a:t>
            </a:r>
            <a:r>
              <a:rPr err="1"/>
              <a:t>tre</a:t>
            </a:r>
            <a:r>
              <a:rPr dirty="0"/>
              <a:t> volte → </a:t>
            </a:r>
            <a:r>
              <a:rPr b="1" err="1"/>
              <a:t>quaternione</a:t>
            </a:r>
            <a:endParaRPr b="1"/>
          </a:p>
          <a:p>
            <a:pPr marL="456565" indent="-456565"/>
            <a:r>
              <a:rPr b="1" dirty="0">
                <a:highlight>
                  <a:srgbClr val="FF00FF"/>
                </a:highlight>
              </a:rPr>
              <a:t>COLLAZIONE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fig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96" y="2880200"/>
            <a:ext cx="11734208" cy="399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0000"/>
                </a:solidFill>
              </a:rPr>
              <a:t>Regola di Gregory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Caspar René Gregory (1846-1917) teologo e filologo statunitense naturalizzato tedesco</a:t>
            </a:r>
          </a:p>
          <a:p>
            <a:r>
              <a:t>In un fascicolo di pergamena, le pagine baciate presentano entrambe alternativamente, ad apertura di libro, il lato carne o il lato pelo.</a:t>
            </a:r>
          </a:p>
          <a:p>
            <a:r>
              <a:t>p-c.c-p p-c.c-p c-c.p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6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6565" indent="-456565"/>
            <a:r>
              <a:rPr dirty="0"/>
              <a:t>In ambito greco il fascicolo inizia normalmente con il lato </a:t>
            </a:r>
            <a:r>
              <a:rPr b="1" dirty="0"/>
              <a:t>carne</a:t>
            </a:r>
            <a:endParaRPr lang="it-IT" b="1" dirty="0"/>
          </a:p>
          <a:p>
            <a:pPr marL="456565" indent="-456565"/>
            <a:r>
              <a:rPr dirty="0"/>
              <a:t>In </a:t>
            </a:r>
            <a:r>
              <a:rPr dirty="0" err="1"/>
              <a:t>ambito</a:t>
            </a:r>
            <a:r>
              <a:rPr dirty="0"/>
              <a:t> </a:t>
            </a:r>
            <a:r>
              <a:rPr dirty="0" err="1"/>
              <a:t>latino</a:t>
            </a:r>
            <a:r>
              <a:rPr dirty="0"/>
              <a:t> dal IX sec. e per </a:t>
            </a:r>
            <a:r>
              <a:rPr dirty="0" err="1"/>
              <a:t>tutto</a:t>
            </a:r>
            <a:r>
              <a:rPr dirty="0"/>
              <a:t> </a:t>
            </a:r>
            <a:r>
              <a:rPr dirty="0" err="1"/>
              <a:t>l’alto</a:t>
            </a:r>
            <a:r>
              <a:rPr dirty="0"/>
              <a:t> </a:t>
            </a:r>
            <a:r>
              <a:rPr dirty="0" err="1"/>
              <a:t>Medioevo</a:t>
            </a:r>
            <a:r>
              <a:rPr dirty="0"/>
              <a:t> </a:t>
            </a:r>
            <a:r>
              <a:rPr b="1" dirty="0"/>
              <a:t>il </a:t>
            </a:r>
            <a:r>
              <a:rPr b="1" dirty="0" err="1"/>
              <a:t>fascicolo</a:t>
            </a:r>
            <a:r>
              <a:rPr b="1" dirty="0"/>
              <a:t> </a:t>
            </a:r>
            <a:r>
              <a:rPr b="1" dirty="0" err="1"/>
              <a:t>inizia</a:t>
            </a:r>
            <a:r>
              <a:rPr b="1" dirty="0"/>
              <a:t> </a:t>
            </a:r>
            <a:r>
              <a:rPr b="1" dirty="0" err="1"/>
              <a:t>normalmente</a:t>
            </a:r>
            <a:r>
              <a:rPr b="1" dirty="0"/>
              <a:t> con il lato </a:t>
            </a:r>
            <a:r>
              <a:rPr b="1" dirty="0" err="1"/>
              <a:t>pelo</a:t>
            </a:r>
            <a:r>
              <a:rPr dirty="0"/>
              <a:t>; a </a:t>
            </a:r>
            <a:r>
              <a:rPr dirty="0" err="1"/>
              <a:t>partire</a:t>
            </a:r>
            <a:r>
              <a:rPr dirty="0"/>
              <a:t> dal XIII </a:t>
            </a:r>
            <a:r>
              <a:rPr dirty="0" err="1"/>
              <a:t>secolo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mss.</a:t>
            </a:r>
            <a:r>
              <a:rPr dirty="0"/>
              <a:t> </a:t>
            </a:r>
            <a:r>
              <a:rPr dirty="0" err="1"/>
              <a:t>latini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allineano</a:t>
            </a:r>
            <a:r>
              <a:rPr dirty="0"/>
              <a:t> ai </a:t>
            </a:r>
            <a:r>
              <a:rPr dirty="0" err="1"/>
              <a:t>greci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791589" y="837839"/>
            <a:ext cx="11620710" cy="1332729"/>
          </a:xfrm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r>
              <a:rPr sz="7100" dirty="0">
                <a:latin typeface="Garamond"/>
              </a:rPr>
              <a:t>La </a:t>
            </a:r>
            <a:r>
              <a:rPr sz="7100" err="1">
                <a:latin typeface="Garamond"/>
              </a:rPr>
              <a:t>novità</a:t>
            </a:r>
            <a:r>
              <a:rPr sz="7100" dirty="0">
                <a:latin typeface="Garamond"/>
              </a:rPr>
              <a:t> del </a:t>
            </a:r>
            <a:r>
              <a:rPr sz="7100" err="1">
                <a:latin typeface="Garamond"/>
              </a:rPr>
              <a:t>Cristianesimo</a:t>
            </a:r>
            <a:endParaRPr lang="it-IT" sz="7100" err="1">
              <a:latin typeface="Garamond"/>
            </a:endParaRP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7675" indent="-447675" defTabSz="572516">
              <a:spcBef>
                <a:spcPts val="4100"/>
              </a:spcBef>
              <a:defRPr sz="3626"/>
            </a:pPr>
            <a:r>
              <a:rPr sz="3600" dirty="0">
                <a:latin typeface="Garamond"/>
              </a:rPr>
              <a:t>la </a:t>
            </a:r>
            <a:r>
              <a:rPr sz="3600" err="1">
                <a:latin typeface="Garamond"/>
              </a:rPr>
              <a:t>letteratura</a:t>
            </a:r>
            <a:r>
              <a:rPr sz="3600" dirty="0">
                <a:latin typeface="Garamond"/>
              </a:rPr>
              <a:t> </a:t>
            </a:r>
            <a:r>
              <a:rPr sz="3600" err="1">
                <a:latin typeface="Garamond"/>
              </a:rPr>
              <a:t>cristiana</a:t>
            </a:r>
            <a:r>
              <a:rPr sz="3600" dirty="0">
                <a:latin typeface="Garamond"/>
              </a:rPr>
              <a:t>, </a:t>
            </a:r>
            <a:r>
              <a:rPr sz="3600" err="1">
                <a:latin typeface="Garamond"/>
              </a:rPr>
              <a:t>forse</a:t>
            </a:r>
            <a:r>
              <a:rPr sz="3600" dirty="0">
                <a:latin typeface="Garamond"/>
              </a:rPr>
              <a:t> per </a:t>
            </a:r>
            <a:r>
              <a:rPr sz="3600" err="1">
                <a:latin typeface="Garamond"/>
              </a:rPr>
              <a:t>distinguersi</a:t>
            </a:r>
            <a:r>
              <a:rPr sz="3600" dirty="0">
                <a:latin typeface="Garamond"/>
              </a:rPr>
              <a:t> </a:t>
            </a:r>
            <a:r>
              <a:rPr sz="3600" err="1">
                <a:latin typeface="Garamond"/>
              </a:rPr>
              <a:t>anche</a:t>
            </a:r>
            <a:r>
              <a:rPr sz="3600" dirty="0">
                <a:latin typeface="Garamond"/>
              </a:rPr>
              <a:t> in </a:t>
            </a:r>
            <a:r>
              <a:rPr sz="3600" err="1">
                <a:latin typeface="Garamond"/>
              </a:rPr>
              <a:t>questo</a:t>
            </a:r>
            <a:r>
              <a:rPr sz="3600" dirty="0">
                <a:latin typeface="Garamond"/>
              </a:rPr>
              <a:t> </a:t>
            </a:r>
            <a:r>
              <a:rPr sz="3600" err="1">
                <a:latin typeface="Garamond"/>
              </a:rPr>
              <a:t>dalla</a:t>
            </a:r>
            <a:r>
              <a:rPr sz="3600" dirty="0">
                <a:latin typeface="Garamond"/>
              </a:rPr>
              <a:t> </a:t>
            </a:r>
            <a:r>
              <a:rPr sz="3600" err="1">
                <a:latin typeface="Garamond"/>
              </a:rPr>
              <a:t>letteratura</a:t>
            </a:r>
            <a:r>
              <a:rPr sz="3600" dirty="0">
                <a:latin typeface="Garamond"/>
              </a:rPr>
              <a:t> </a:t>
            </a:r>
            <a:r>
              <a:rPr sz="3600" err="1">
                <a:latin typeface="Garamond"/>
              </a:rPr>
              <a:t>pagana</a:t>
            </a:r>
            <a:r>
              <a:rPr sz="3600" dirty="0">
                <a:latin typeface="Garamond"/>
              </a:rPr>
              <a:t> ha </a:t>
            </a:r>
            <a:r>
              <a:rPr sz="3600" err="1">
                <a:latin typeface="Garamond"/>
              </a:rPr>
              <a:t>fatto</a:t>
            </a:r>
            <a:r>
              <a:rPr sz="3600" dirty="0">
                <a:latin typeface="Garamond"/>
              </a:rPr>
              <a:t> da subito un largo </a:t>
            </a:r>
            <a:r>
              <a:rPr sz="3600" err="1">
                <a:latin typeface="Garamond"/>
              </a:rPr>
              <a:t>uso</a:t>
            </a:r>
            <a:r>
              <a:rPr sz="3600" dirty="0">
                <a:latin typeface="Garamond"/>
              </a:rPr>
              <a:t> del </a:t>
            </a:r>
            <a:r>
              <a:rPr sz="3600" err="1">
                <a:latin typeface="Garamond"/>
              </a:rPr>
              <a:t>codice</a:t>
            </a:r>
            <a:r>
              <a:rPr sz="3600" dirty="0">
                <a:latin typeface="Garamond"/>
              </a:rPr>
              <a:t> </a:t>
            </a:r>
            <a:r>
              <a:rPr sz="3600" err="1">
                <a:latin typeface="Garamond"/>
              </a:rPr>
              <a:t>dando</a:t>
            </a:r>
            <a:r>
              <a:rPr sz="3600" dirty="0">
                <a:latin typeface="Garamond"/>
              </a:rPr>
              <a:t> origine a </a:t>
            </a:r>
            <a:r>
              <a:rPr sz="3600" err="1">
                <a:latin typeface="Garamond"/>
              </a:rPr>
              <a:t>nuovi</a:t>
            </a:r>
            <a:r>
              <a:rPr sz="3600" dirty="0">
                <a:latin typeface="Garamond"/>
              </a:rPr>
              <a:t> “libri”</a:t>
            </a:r>
            <a:endParaRPr lang="it-IT" sz="3600" dirty="0">
              <a:latin typeface="Garamond"/>
            </a:endParaRPr>
          </a:p>
          <a:p>
            <a:pPr marL="447675" indent="-447675" defTabSz="572516">
              <a:spcBef>
                <a:spcPts val="4100"/>
              </a:spcBef>
              <a:defRPr sz="3626"/>
            </a:pPr>
            <a:r>
              <a:rPr sz="3600" err="1">
                <a:latin typeface="Garamond"/>
              </a:rPr>
              <a:t>evangeliario</a:t>
            </a:r>
            <a:endParaRPr sz="3600">
              <a:latin typeface="Garamond"/>
            </a:endParaRPr>
          </a:p>
          <a:p>
            <a:pPr marL="447675" indent="-447675" defTabSz="572516">
              <a:spcBef>
                <a:spcPts val="4100"/>
              </a:spcBef>
              <a:defRPr sz="3626"/>
            </a:pPr>
            <a:r>
              <a:rPr sz="3600" err="1">
                <a:latin typeface="Garamond"/>
              </a:rPr>
              <a:t>codici</a:t>
            </a:r>
            <a:r>
              <a:rPr sz="3600" dirty="0">
                <a:latin typeface="Garamond"/>
              </a:rPr>
              <a:t> </a:t>
            </a:r>
            <a:r>
              <a:rPr sz="3600" err="1">
                <a:latin typeface="Garamond"/>
              </a:rPr>
              <a:t>biblici</a:t>
            </a:r>
            <a:r>
              <a:rPr sz="3600" dirty="0">
                <a:latin typeface="Garamond"/>
              </a:rPr>
              <a:t> (codex Amiatinus 1)</a:t>
            </a:r>
          </a:p>
          <a:p>
            <a:pPr marL="447675" indent="-447675" defTabSz="572516">
              <a:spcBef>
                <a:spcPts val="4100"/>
              </a:spcBef>
              <a:defRPr sz="3626"/>
            </a:pPr>
            <a:r>
              <a:rPr sz="3600" err="1">
                <a:latin typeface="Garamond"/>
              </a:rPr>
              <a:t>sacramentari</a:t>
            </a:r>
            <a:r>
              <a:rPr sz="3600" dirty="0">
                <a:latin typeface="Garamond"/>
              </a:rPr>
              <a:t>, libri </a:t>
            </a:r>
            <a:r>
              <a:rPr sz="3600" err="1">
                <a:latin typeface="Garamond"/>
              </a:rPr>
              <a:t>d’ore</a:t>
            </a:r>
            <a:r>
              <a:rPr sz="3600" dirty="0">
                <a:latin typeface="Garamond"/>
              </a:rPr>
              <a:t>, libri per il canto, </a:t>
            </a:r>
            <a:r>
              <a:rPr sz="3600" i="1" dirty="0">
                <a:latin typeface="Garamond"/>
              </a:rPr>
              <a:t>ordines, </a:t>
            </a:r>
            <a:r>
              <a:rPr sz="3600" i="1" err="1">
                <a:latin typeface="Garamond"/>
              </a:rPr>
              <a:t>pontificali</a:t>
            </a:r>
            <a:r>
              <a:rPr sz="3600" dirty="0">
                <a:latin typeface="Garamond"/>
              </a:rPr>
              <a:t>: prima </a:t>
            </a:r>
            <a:r>
              <a:rPr sz="3600" err="1">
                <a:latin typeface="Garamond"/>
              </a:rPr>
              <a:t>nella</a:t>
            </a:r>
            <a:r>
              <a:rPr sz="3600" dirty="0">
                <a:latin typeface="Garamond"/>
              </a:rPr>
              <a:t> forma </a:t>
            </a:r>
            <a:r>
              <a:rPr sz="3600" err="1">
                <a:latin typeface="Garamond"/>
              </a:rPr>
              <a:t>dei</a:t>
            </a:r>
            <a:r>
              <a:rPr sz="3600" dirty="0">
                <a:latin typeface="Garamond"/>
              </a:rPr>
              <a:t> </a:t>
            </a:r>
            <a:r>
              <a:rPr sz="3600" i="1" err="1">
                <a:latin typeface="Garamond"/>
              </a:rPr>
              <a:t>libelli</a:t>
            </a:r>
            <a:r>
              <a:rPr lang="it-IT" sz="3600" i="1" dirty="0">
                <a:latin typeface="Garamond"/>
              </a:rPr>
              <a:t> </a:t>
            </a:r>
            <a:r>
              <a:rPr sz="3600" dirty="0">
                <a:latin typeface="Garamond"/>
              </a:rPr>
              <a:t> poi in </a:t>
            </a:r>
            <a:r>
              <a:rPr sz="3600" err="1">
                <a:latin typeface="Garamond"/>
              </a:rPr>
              <a:t>codici</a:t>
            </a:r>
            <a:r>
              <a:rPr sz="3600" dirty="0">
                <a:latin typeface="Garamond"/>
              </a:rPr>
              <a:t> </a:t>
            </a:r>
            <a:r>
              <a:rPr sz="3600" err="1">
                <a:latin typeface="Garamond"/>
              </a:rPr>
              <a:t>organizzati</a:t>
            </a:r>
            <a:r>
              <a:rPr sz="3600" dirty="0">
                <a:latin typeface="Garamond"/>
              </a:rPr>
              <a:t>.</a:t>
            </a:r>
            <a:r>
              <a:rPr lang="it-IT" sz="3600" dirty="0">
                <a:latin typeface="Garamond"/>
              </a:rPr>
              <a:t> </a:t>
            </a:r>
            <a:endParaRPr sz="3600" dirty="0">
              <a:latin typeface="Garamond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1068952" y="1090864"/>
            <a:ext cx="11099801" cy="79412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537463">
              <a:spcBef>
                <a:spcPts val="3800"/>
              </a:spcBef>
              <a:buSzTx/>
              <a:buNone/>
              <a:defRPr sz="2944" b="1"/>
            </a:pPr>
            <a:r>
              <a:rPr sz="4000" dirty="0"/>
              <a:t>«Inoltre la materia ha esercitato sulla scrittura un'azione che, pur essendo esterna meccanica, ha contribuito allo svolgimento delle forme alfabetiche: Sulla pergamena si scriveva meglio che sul papiro, con la penna si potevano eseguire tratti sottili e svolazzi meglio che con il calamo».</a:t>
            </a:r>
            <a:endParaRPr lang="it-IT" sz="4000"/>
          </a:p>
          <a:p>
            <a:pPr marL="514350" indent="-514350" defTabSz="537463">
              <a:spcBef>
                <a:spcPts val="3800"/>
              </a:spcBef>
              <a:buSzTx/>
              <a:buAutoNum type="arabicPeriod"/>
              <a:defRPr sz="2944"/>
            </a:pPr>
            <a:r>
              <a:rPr sz="2900" dirty="0" err="1"/>
              <a:t>chiarire</a:t>
            </a:r>
            <a:r>
              <a:rPr sz="2900" dirty="0"/>
              <a:t> </a:t>
            </a:r>
            <a:r>
              <a:rPr sz="2900" dirty="0" err="1"/>
              <a:t>molti</a:t>
            </a:r>
            <a:r>
              <a:rPr sz="2900" dirty="0"/>
              <a:t> </a:t>
            </a:r>
            <a:r>
              <a:rPr sz="2900" dirty="0" err="1"/>
              <a:t>aspetti</a:t>
            </a:r>
            <a:r>
              <a:rPr sz="2900" dirty="0"/>
              <a:t> del </a:t>
            </a:r>
            <a:r>
              <a:rPr sz="2900" dirty="0" err="1"/>
              <a:t>manoscritto</a:t>
            </a:r>
            <a:r>
              <a:rPr sz="2900" dirty="0"/>
              <a:t> </a:t>
            </a:r>
            <a:r>
              <a:rPr sz="2900" dirty="0" err="1"/>
              <a:t>che</a:t>
            </a:r>
            <a:r>
              <a:rPr sz="2900" dirty="0"/>
              <a:t> si ha dinnanzi</a:t>
            </a:r>
            <a:endParaRPr lang="it-IT" sz="2900"/>
          </a:p>
          <a:p>
            <a:pPr marL="514350" indent="-514350" defTabSz="537463">
              <a:spcBef>
                <a:spcPts val="3800"/>
              </a:spcBef>
              <a:buSzTx/>
              <a:buAutoNum type="arabicPeriod"/>
              <a:defRPr sz="2944"/>
            </a:pPr>
            <a:r>
              <a:rPr lang="it-IT" sz="2900" dirty="0"/>
              <a:t>la</a:t>
            </a:r>
            <a:r>
              <a:rPr sz="2900" dirty="0"/>
              <a:t> </a:t>
            </a:r>
            <a:r>
              <a:rPr sz="2900" dirty="0" err="1"/>
              <a:t>formazione</a:t>
            </a:r>
            <a:r>
              <a:rPr sz="2900" dirty="0"/>
              <a:t> di </a:t>
            </a:r>
            <a:r>
              <a:rPr sz="2900" dirty="0" err="1"/>
              <a:t>alcuni</a:t>
            </a:r>
            <a:r>
              <a:rPr sz="2900" dirty="0"/>
              <a:t> </a:t>
            </a:r>
            <a:r>
              <a:rPr sz="2900" dirty="0" err="1"/>
              <a:t>caratteri</a:t>
            </a:r>
            <a:r>
              <a:rPr sz="2900" dirty="0"/>
              <a:t> </a:t>
            </a:r>
            <a:r>
              <a:rPr sz="2900" dirty="0" err="1"/>
              <a:t>della</a:t>
            </a:r>
            <a:r>
              <a:rPr sz="2900" dirty="0"/>
              <a:t> </a:t>
            </a:r>
            <a:r>
              <a:rPr lang="it-IT" sz="2900" dirty="0"/>
              <a:t>scrittura – innovazioni</a:t>
            </a:r>
            <a:r>
              <a:rPr sz="2900" dirty="0"/>
              <a:t> </a:t>
            </a:r>
            <a:r>
              <a:rPr sz="2900" dirty="0" err="1"/>
              <a:t>tecniche</a:t>
            </a:r>
            <a:r>
              <a:rPr sz="2900" dirty="0"/>
              <a:t> per </a:t>
            </a:r>
            <a:r>
              <a:rPr sz="2900" dirty="0" err="1"/>
              <a:t>l’esecuzione</a:t>
            </a:r>
            <a:r>
              <a:rPr sz="2900" dirty="0"/>
              <a:t> del </a:t>
            </a:r>
            <a:r>
              <a:rPr sz="2900" dirty="0" err="1"/>
              <a:t>manoscritto</a:t>
            </a:r>
            <a:r>
              <a:rPr sz="2900" dirty="0"/>
              <a:t>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9446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22"/>
          </p:nvPr>
        </p:nvSpPr>
        <p:spPr>
          <a:xfrm>
            <a:off x="1270000" y="4209951"/>
            <a:ext cx="10464800" cy="1333698"/>
          </a:xfrm>
          <a:prstGeom prst="rect">
            <a:avLst/>
          </a:prstGeom>
        </p:spPr>
        <p:txBody>
          <a:bodyPr/>
          <a:lstStyle>
            <a:lvl1pPr>
              <a:defRPr sz="8000"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rPr err="1">
                <a:latin typeface="Garamond"/>
              </a:rPr>
              <a:t>Materie</a:t>
            </a:r>
            <a:r>
              <a:rPr dirty="0">
                <a:latin typeface="Garamond"/>
              </a:rPr>
              <a:t> </a:t>
            </a:r>
            <a:r>
              <a:rPr err="1">
                <a:latin typeface="Garamond"/>
              </a:rPr>
              <a:t>scrittorie</a:t>
            </a:r>
            <a:endParaRPr lang="it-IT" err="1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51386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952500" y="689811"/>
            <a:ext cx="11099800" cy="8774055"/>
          </a:xfrm>
          <a:prstGeom prst="rect">
            <a:avLst/>
          </a:prstGeom>
        </p:spPr>
        <p:txBody>
          <a:bodyPr/>
          <a:lstStyle/>
          <a:p>
            <a:pPr marL="456565" indent="-456565"/>
            <a:r>
              <a:rPr dirty="0">
                <a:latin typeface="Garamond"/>
              </a:rPr>
              <a:t>diverse </a:t>
            </a:r>
            <a:r>
              <a:rPr dirty="0" err="1">
                <a:latin typeface="Garamond"/>
              </a:rPr>
              <a:t>possono</a:t>
            </a:r>
            <a:r>
              <a:rPr dirty="0">
                <a:latin typeface="Garamond"/>
              </a:rPr>
              <a:t> </a:t>
            </a:r>
            <a:r>
              <a:rPr dirty="0" err="1">
                <a:latin typeface="Garamond"/>
              </a:rPr>
              <a:t>essere</a:t>
            </a:r>
            <a:r>
              <a:rPr dirty="0">
                <a:latin typeface="Garamond"/>
              </a:rPr>
              <a:t> le </a:t>
            </a:r>
            <a:r>
              <a:rPr dirty="0" err="1">
                <a:latin typeface="Garamond"/>
              </a:rPr>
              <a:t>materie</a:t>
            </a:r>
            <a:r>
              <a:rPr dirty="0">
                <a:latin typeface="Garamond"/>
              </a:rPr>
              <a:t> </a:t>
            </a:r>
            <a:r>
              <a:rPr dirty="0" err="1">
                <a:latin typeface="Garamond"/>
              </a:rPr>
              <a:t>scrittorie</a:t>
            </a:r>
            <a:r>
              <a:rPr dirty="0">
                <a:latin typeface="Garamond"/>
              </a:rPr>
              <a:t> a </a:t>
            </a:r>
            <a:r>
              <a:rPr dirty="0" err="1">
                <a:latin typeface="Garamond"/>
              </a:rPr>
              <a:t>seconda</a:t>
            </a:r>
            <a:r>
              <a:rPr dirty="0">
                <a:latin typeface="Garamond"/>
              </a:rPr>
              <a:t> </a:t>
            </a:r>
            <a:r>
              <a:rPr dirty="0" err="1">
                <a:latin typeface="Garamond"/>
              </a:rPr>
              <a:t>delle</a:t>
            </a:r>
            <a:r>
              <a:rPr dirty="0">
                <a:latin typeface="Garamond"/>
              </a:rPr>
              <a:t> </a:t>
            </a:r>
            <a:r>
              <a:rPr dirty="0" err="1">
                <a:latin typeface="Garamond"/>
              </a:rPr>
              <a:t>epoche</a:t>
            </a:r>
            <a:endParaRPr lang="it-IT" dirty="0">
              <a:latin typeface="Garamond"/>
            </a:endParaRPr>
          </a:p>
          <a:p>
            <a:pPr marL="901065" lvl="1" indent="-456565"/>
            <a:r>
              <a:rPr dirty="0" err="1">
                <a:latin typeface="Garamond"/>
              </a:rPr>
              <a:t>foglie</a:t>
            </a:r>
            <a:r>
              <a:rPr dirty="0">
                <a:latin typeface="Garamond"/>
              </a:rPr>
              <a:t> </a:t>
            </a:r>
            <a:r>
              <a:rPr dirty="0" err="1">
                <a:latin typeface="Garamond"/>
              </a:rPr>
              <a:t>d’albero</a:t>
            </a:r>
            <a:r>
              <a:rPr dirty="0">
                <a:latin typeface="Garamond"/>
              </a:rPr>
              <a:t> —&gt; </a:t>
            </a:r>
            <a:r>
              <a:rPr i="1" dirty="0">
                <a:latin typeface="Garamond"/>
              </a:rPr>
              <a:t>folia </a:t>
            </a:r>
            <a:r>
              <a:rPr dirty="0">
                <a:latin typeface="Garamond"/>
              </a:rPr>
              <a:t>o </a:t>
            </a:r>
            <a:r>
              <a:rPr i="1" dirty="0">
                <a:latin typeface="Garamond"/>
              </a:rPr>
              <a:t>liber </a:t>
            </a:r>
            <a:r>
              <a:rPr dirty="0">
                <a:latin typeface="Garamond"/>
              </a:rPr>
              <a:t>la </a:t>
            </a:r>
            <a:r>
              <a:rPr dirty="0" err="1">
                <a:latin typeface="Garamond"/>
              </a:rPr>
              <a:t>parte</a:t>
            </a:r>
            <a:r>
              <a:rPr dirty="0">
                <a:latin typeface="Garamond"/>
              </a:rPr>
              <a:t> </a:t>
            </a:r>
            <a:r>
              <a:rPr dirty="0" err="1">
                <a:latin typeface="Garamond"/>
              </a:rPr>
              <a:t>più</a:t>
            </a:r>
            <a:r>
              <a:rPr dirty="0">
                <a:latin typeface="Garamond"/>
              </a:rPr>
              <a:t> interna </a:t>
            </a:r>
            <a:r>
              <a:rPr dirty="0" err="1">
                <a:latin typeface="Garamond"/>
              </a:rPr>
              <a:t>della</a:t>
            </a:r>
            <a:r>
              <a:rPr dirty="0">
                <a:latin typeface="Garamond"/>
              </a:rPr>
              <a:t> </a:t>
            </a:r>
            <a:r>
              <a:rPr dirty="0" err="1">
                <a:latin typeface="Garamond"/>
              </a:rPr>
              <a:t>corteccia</a:t>
            </a:r>
            <a:r>
              <a:rPr dirty="0">
                <a:latin typeface="Garamond"/>
              </a:rPr>
              <a:t> </a:t>
            </a:r>
            <a:r>
              <a:rPr dirty="0" err="1">
                <a:latin typeface="Garamond"/>
              </a:rPr>
              <a:t>dell’albero</a:t>
            </a:r>
            <a:r>
              <a:rPr dirty="0">
                <a:latin typeface="Garamond"/>
              </a:rPr>
              <a:t>.</a:t>
            </a:r>
          </a:p>
          <a:p>
            <a:pPr marL="901065" lvl="1" indent="-456565"/>
            <a:r>
              <a:rPr dirty="0" err="1">
                <a:latin typeface="Garamond"/>
              </a:rPr>
              <a:t>lino</a:t>
            </a:r>
            <a:r>
              <a:rPr dirty="0">
                <a:latin typeface="Garamond"/>
              </a:rPr>
              <a:t> o </a:t>
            </a:r>
            <a:r>
              <a:rPr dirty="0" err="1">
                <a:latin typeface="Garamond"/>
              </a:rPr>
              <a:t>stoffa</a:t>
            </a:r>
            <a:r>
              <a:rPr dirty="0">
                <a:latin typeface="Garamond"/>
              </a:rPr>
              <a:t> (non </a:t>
            </a:r>
            <a:r>
              <a:rPr dirty="0" err="1">
                <a:latin typeface="Garamond"/>
              </a:rPr>
              <a:t>esistono</a:t>
            </a:r>
            <a:r>
              <a:rPr dirty="0">
                <a:latin typeface="Garamond"/>
              </a:rPr>
              <a:t> </a:t>
            </a:r>
            <a:r>
              <a:rPr dirty="0" err="1">
                <a:latin typeface="Garamond"/>
              </a:rPr>
              <a:t>esempi</a:t>
            </a:r>
            <a:r>
              <a:rPr dirty="0">
                <a:latin typeface="Garamond"/>
              </a:rPr>
              <a:t> in </a:t>
            </a:r>
            <a:r>
              <a:rPr dirty="0" err="1">
                <a:latin typeface="Garamond"/>
              </a:rPr>
              <a:t>latino</a:t>
            </a:r>
            <a:r>
              <a:rPr dirty="0">
                <a:latin typeface="Garamond"/>
              </a:rPr>
              <a:t>)</a:t>
            </a:r>
          </a:p>
          <a:p>
            <a:pPr marL="901065" lvl="1" indent="-456565"/>
            <a:r>
              <a:rPr dirty="0" err="1">
                <a:latin typeface="Garamond"/>
              </a:rPr>
              <a:t>scritte</a:t>
            </a:r>
            <a:r>
              <a:rPr dirty="0">
                <a:latin typeface="Garamond"/>
              </a:rPr>
              <a:t> </a:t>
            </a:r>
            <a:r>
              <a:rPr dirty="0" err="1">
                <a:latin typeface="Garamond"/>
              </a:rPr>
              <a:t>latine</a:t>
            </a:r>
            <a:r>
              <a:rPr dirty="0">
                <a:latin typeface="Garamond"/>
              </a:rPr>
              <a:t> </a:t>
            </a:r>
            <a:r>
              <a:rPr dirty="0" err="1">
                <a:latin typeface="Garamond"/>
              </a:rPr>
              <a:t>su</a:t>
            </a:r>
            <a:r>
              <a:rPr dirty="0">
                <a:latin typeface="Garamond"/>
              </a:rPr>
              <a:t> </a:t>
            </a:r>
            <a:r>
              <a:rPr dirty="0" err="1">
                <a:latin typeface="Garamond"/>
              </a:rPr>
              <a:t>materiali</a:t>
            </a:r>
            <a:r>
              <a:rPr dirty="0">
                <a:latin typeface="Garamond"/>
              </a:rPr>
              <a:t> </a:t>
            </a:r>
            <a:r>
              <a:rPr dirty="0" err="1">
                <a:latin typeface="Garamond"/>
              </a:rPr>
              <a:t>differenti</a:t>
            </a:r>
            <a:r>
              <a:rPr dirty="0">
                <a:latin typeface="Garamond"/>
              </a:rPr>
              <a:t> (</a:t>
            </a:r>
            <a:r>
              <a:rPr dirty="0" err="1">
                <a:latin typeface="Garamond"/>
              </a:rPr>
              <a:t>epigrafia</a:t>
            </a:r>
            <a:r>
              <a:rPr dirty="0">
                <a:latin typeface="Garamond"/>
              </a:rPr>
              <a:t>): </a:t>
            </a:r>
            <a:r>
              <a:rPr dirty="0" err="1">
                <a:latin typeface="Garamond"/>
              </a:rPr>
              <a:t>pietra</a:t>
            </a:r>
            <a:r>
              <a:rPr dirty="0">
                <a:latin typeface="Garamond"/>
              </a:rPr>
              <a:t>, terracotta, </a:t>
            </a:r>
            <a:r>
              <a:rPr dirty="0" err="1">
                <a:latin typeface="Garamond"/>
              </a:rPr>
              <a:t>vasi</a:t>
            </a:r>
            <a:r>
              <a:rPr dirty="0">
                <a:latin typeface="Garamond"/>
              </a:rPr>
              <a:t>, </a:t>
            </a:r>
            <a:r>
              <a:rPr dirty="0" err="1">
                <a:latin typeface="Garamond"/>
              </a:rPr>
              <a:t>tegole</a:t>
            </a:r>
            <a:r>
              <a:rPr dirty="0">
                <a:latin typeface="Garamond"/>
              </a:rPr>
              <a:t>, </a:t>
            </a:r>
            <a:r>
              <a:rPr dirty="0" err="1">
                <a:latin typeface="Garamond"/>
              </a:rPr>
              <a:t>mattoni</a:t>
            </a:r>
            <a:r>
              <a:rPr dirty="0">
                <a:latin typeface="Garamond"/>
              </a:rPr>
              <a:t>, </a:t>
            </a:r>
            <a:r>
              <a:rPr dirty="0" err="1">
                <a:latin typeface="Garamond"/>
              </a:rPr>
              <a:t>intonaci</a:t>
            </a:r>
            <a:r>
              <a:rPr dirty="0">
                <a:latin typeface="Garamond"/>
              </a:rPr>
              <a:t> </a:t>
            </a:r>
            <a:r>
              <a:rPr dirty="0" err="1">
                <a:latin typeface="Garamond"/>
              </a:rPr>
              <a:t>dei</a:t>
            </a:r>
            <a:r>
              <a:rPr dirty="0">
                <a:latin typeface="Garamond"/>
              </a:rPr>
              <a:t> muri, </a:t>
            </a:r>
            <a:r>
              <a:rPr dirty="0" err="1">
                <a:latin typeface="Garamond"/>
              </a:rPr>
              <a:t>piombo</a:t>
            </a:r>
            <a:r>
              <a:rPr dirty="0">
                <a:latin typeface="Garamond"/>
              </a:rPr>
              <a:t>, </a:t>
            </a:r>
            <a:r>
              <a:rPr dirty="0" err="1">
                <a:latin typeface="Garamond"/>
              </a:rPr>
              <a:t>bronzo</a:t>
            </a:r>
            <a:r>
              <a:rPr dirty="0">
                <a:latin typeface="Garamon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509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7" name="Rectangle 15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3001548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Immagine che contiene libro, forniture per ufficio, marrone, muro&#10;&#10;Descrizione generata automaticamente">
            <a:extLst>
              <a:ext uri="{FF2B5EF4-FFF2-40B4-BE49-F238E27FC236}">
                <a16:creationId xmlns:a16="http://schemas.microsoft.com/office/drawing/2014/main" id="{473A9F5B-0AEA-7012-5B6F-1532F7A05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3000" contrast="-10000"/>
                    </a14:imgEffect>
                  </a14:imgLayer>
                </a14:imgProps>
              </a:ext>
            </a:extLst>
          </a:blip>
          <a:srcRect l="15402" r="12689" b="1"/>
          <a:stretch/>
        </p:blipFill>
        <p:spPr>
          <a:xfrm>
            <a:off x="1" y="10"/>
            <a:ext cx="10314284" cy="9753590"/>
          </a:xfrm>
          <a:prstGeom prst="rect">
            <a:avLst/>
          </a:prstGeom>
        </p:spPr>
      </p:pic>
      <p:sp>
        <p:nvSpPr>
          <p:cNvPr id="159" name="Rectangle 15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66686" y="0"/>
            <a:ext cx="7538110" cy="97536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5680638" y="713723"/>
            <a:ext cx="6448042" cy="8071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 defTabSz="914400">
              <a:lnSpc>
                <a:spcPct val="90000"/>
              </a:lnSpc>
              <a:buNone/>
            </a:pPr>
            <a:r>
              <a:rPr lang="en-US" sz="3600" b="1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TAVOLETTE CERATE</a:t>
            </a:r>
            <a:endParaRPr lang="it-IT" sz="3600" b="1">
              <a:solidFill>
                <a:schemeClr val="tx1"/>
              </a:solidFill>
            </a:endParaRPr>
          </a:p>
          <a:p>
            <a:pPr marL="456565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il loro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uso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è di carattere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quotidiano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o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privato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(per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appunti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o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contratti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).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C’è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stato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un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uso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continuativo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nel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mondo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romano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, in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quello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medievale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e per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alcuni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aspetti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è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durato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fino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ai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nostri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giorni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(XIX </a:t>
            </a:r>
            <a:r>
              <a:rPr lang="en-US" sz="3600" kern="120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secolo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)</a:t>
            </a:r>
          </a:p>
          <a:p>
            <a:pPr marL="456565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kern="1200" dirty="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uso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comune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in </a:t>
            </a:r>
            <a:r>
              <a:rPr lang="en-US" sz="3600" kern="1200" dirty="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tutto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il </a:t>
            </a:r>
            <a:r>
              <a:rPr lang="en-US" sz="3600" kern="1200" dirty="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territorio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dell’Impero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Romano.</a:t>
            </a:r>
          </a:p>
          <a:p>
            <a:pPr marL="456565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kern="1200" dirty="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Uso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ininterrotto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per la </a:t>
            </a:r>
            <a:r>
              <a:rPr lang="en-US" sz="3600" kern="1200" dirty="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scuola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, la </a:t>
            </a:r>
            <a:r>
              <a:rPr lang="en-US" sz="3600" kern="1200" dirty="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corrispondenza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privata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in </a:t>
            </a:r>
            <a:r>
              <a:rPr lang="en-US" sz="3600" kern="1200" dirty="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tutto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il </a:t>
            </a:r>
            <a:r>
              <a:rPr lang="en-US" sz="3600" kern="1200" dirty="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Medioevo</a:t>
            </a:r>
            <a:r>
              <a:rPr lang="en-US" sz="3600" kern="12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6969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f31I0yGK07jNgC5j-1g8rz7fP-JavV6o5t3sYwcWOX4Fotjd3_90Qxk1BjTmbATQ-mGw90l6PAEgiE_GL6a7eooNscmSNvpiGCdYKUWGlIv3JFim41quG07lzInsoaf29gRxhCtyQ03Jcs8R3kMlECu9Y5cBR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58" y="1226386"/>
            <a:ext cx="6502401" cy="364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wqpfCIr9KzZKuc7PnF3mnOboSvr7V_zbYD4uA_g1bBe6FIO374Wrv5bDJFhPoqX5vIP78nRXotI8NzF0TCa6zDk48iEanMhrlq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914" y="2165791"/>
            <a:ext cx="5976638" cy="4319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tc-300x1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54" y="6053043"/>
            <a:ext cx="5580603" cy="2901915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 txBox="1"/>
          <p:nvPr/>
        </p:nvSpPr>
        <p:spPr>
          <a:xfrm>
            <a:off x="7418444" y="7636027"/>
            <a:ext cx="432434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/>
          </a:lstStyle>
          <a:p>
            <a:r>
              <a:t>Alcune tavolette scoperte a Pompei nella casa di L. Cecilio Giocondo.</a:t>
            </a:r>
          </a:p>
        </p:txBody>
      </p:sp>
    </p:spTree>
    <p:extLst>
      <p:ext uri="{BB962C8B-B14F-4D97-AF65-F5344CB8AC3E}">
        <p14:creationId xmlns:p14="http://schemas.microsoft.com/office/powerpoint/2010/main" val="216664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 advAuto="0"/>
      <p:bldP spid="168" grpId="0" animBg="1" advAuto="0"/>
      <p:bldP spid="169" grpId="0" animBg="1" advAuto="0"/>
      <p:bldP spid="170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952500" y="1553834"/>
            <a:ext cx="11099800" cy="6688252"/>
          </a:xfrm>
          <a:prstGeom prst="rect">
            <a:avLst/>
          </a:prstGeom>
        </p:spPr>
        <p:txBody>
          <a:bodyPr/>
          <a:lstStyle/>
          <a:p>
            <a:r>
              <a:t>erano dette genericamente </a:t>
            </a:r>
            <a:r>
              <a:rPr i="1"/>
              <a:t>tabulae</a:t>
            </a:r>
          </a:p>
          <a:p>
            <a:r>
              <a:t>si trattava di due o più tavolette cucite insieme con fermagli metallici.</a:t>
            </a:r>
          </a:p>
          <a:p>
            <a:r>
              <a:t>il gruppo più antico di tavolette è stato scoperto a Pompei nel 1875 nella casa del banchiere </a:t>
            </a:r>
            <a:r>
              <a:rPr b="1"/>
              <a:t>L. Cecilio Giocondo </a:t>
            </a:r>
            <a:r>
              <a:t>(Museo Nazionale di Napoli)</a:t>
            </a:r>
          </a:p>
          <a:p>
            <a:r>
              <a:rPr b="1"/>
              <a:t>diptycum</a:t>
            </a:r>
            <a:r>
              <a:t>, </a:t>
            </a:r>
            <a:r>
              <a:rPr b="1"/>
              <a:t>triptycum</a:t>
            </a:r>
            <a:r>
              <a:t>, </a:t>
            </a:r>
            <a:r>
              <a:rPr b="1"/>
              <a:t>polyptycum</a:t>
            </a:r>
          </a:p>
        </p:txBody>
      </p:sp>
    </p:spTree>
    <p:extLst>
      <p:ext uri="{BB962C8B-B14F-4D97-AF65-F5344CB8AC3E}">
        <p14:creationId xmlns:p14="http://schemas.microsoft.com/office/powerpoint/2010/main" val="6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eorgia"/>
        <a:ea typeface="Georgia"/>
        <a:cs typeface="Georgi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just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eorgia"/>
        <a:ea typeface="Georgia"/>
        <a:cs typeface="Georgi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just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Personalizzato</PresentationFormat>
  <Paragraphs>35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White</vt:lpstr>
      <vt:lpstr>Materia e forma dei manoscritti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dittici nella liturgia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papiri latini si possono distinguere in tre categorie:</vt:lpstr>
      <vt:lpstr>Presentazione standard di PowerPoint</vt:lpstr>
      <vt:lpstr>Presentazione standard di PowerPoint</vt:lpstr>
      <vt:lpstr>Il codice</vt:lpstr>
      <vt:lpstr>Presentazione standard di PowerPoint</vt:lpstr>
      <vt:lpstr>Presentazione standard di PowerPoint</vt:lpstr>
      <vt:lpstr>Presentazione standard di PowerPoint</vt:lpstr>
      <vt:lpstr>Per formare un codice: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formati</vt:lpstr>
      <vt:lpstr>Presentazione standard di PowerPoint</vt:lpstr>
      <vt:lpstr>Piegatura  </vt:lpstr>
      <vt:lpstr>Presentazione standard di PowerPoint</vt:lpstr>
      <vt:lpstr>Regola di Gregory</vt:lpstr>
      <vt:lpstr>Presentazione standard di PowerPoint</vt:lpstr>
      <vt:lpstr>La novità del Cristianesimo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codice</dc:title>
  <cp:lastModifiedBy>Beta Fi</cp:lastModifiedBy>
  <cp:revision>149</cp:revision>
  <dcterms:modified xsi:type="dcterms:W3CDTF">2024-02-22T13:58:06Z</dcterms:modified>
</cp:coreProperties>
</file>