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eorg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B180E-126B-FCD6-3E05-1D68A61D2A14}" v="109" dt="2024-02-29T15:40:55.16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13"/>
  </p:normalViewPr>
  <p:slideViewPr>
    <p:cSldViewPr snapToGrid="0" snapToObjects="1">
      <p:cViewPr varScale="1">
        <p:scale>
          <a:sx n="80" d="100"/>
          <a:sy n="80" d="100"/>
        </p:scale>
        <p:origin x="3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omo Francesco" userId="S::francesco.bonomo@liceo-enriques.edu.it::6e043f9e-2c2e-4d89-bfe1-39fbd2174d84" providerId="AD" clId="Web-{F3DB180E-126B-FCD6-3E05-1D68A61D2A14}"/>
    <pc:docChg chg="addSld modSld">
      <pc:chgData name="Bonomo Francesco" userId="S::francesco.bonomo@liceo-enriques.edu.it::6e043f9e-2c2e-4d89-bfe1-39fbd2174d84" providerId="AD" clId="Web-{F3DB180E-126B-FCD6-3E05-1D68A61D2A14}" dt="2024-02-29T14:00:27.692" v="103" actId="1076"/>
      <pc:docMkLst>
        <pc:docMk/>
      </pc:docMkLst>
      <pc:sldChg chg="addSp modSp mod modTransition setBg setClrOvrMap">
        <pc:chgData name="Bonomo Francesco" userId="S::francesco.bonomo@liceo-enriques.edu.it::6e043f9e-2c2e-4d89-bfe1-39fbd2174d84" providerId="AD" clId="Web-{F3DB180E-126B-FCD6-3E05-1D68A61D2A14}" dt="2024-02-29T13:50:27.858" v="8"/>
        <pc:sldMkLst>
          <pc:docMk/>
          <pc:sldMk cId="0" sldId="256"/>
        </pc:sldMkLst>
        <pc:spChg chg="mod ord">
          <ac:chgData name="Bonomo Francesco" userId="S::francesco.bonomo@liceo-enriques.edu.it::6e043f9e-2c2e-4d89-bfe1-39fbd2174d84" providerId="AD" clId="Web-{F3DB180E-126B-FCD6-3E05-1D68A61D2A14}" dt="2024-02-29T13:50:23.796" v="7" actId="20577"/>
          <ac:spMkLst>
            <pc:docMk/>
            <pc:sldMk cId="0" sldId="256"/>
            <ac:spMk id="119" creationId="{00000000-0000-0000-0000-000000000000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0:11.014" v="1"/>
          <ac:spMkLst>
            <pc:docMk/>
            <pc:sldMk cId="0" sldId="256"/>
            <ac:spMk id="124" creationId="{71B2258F-86CA-4D4D-8270-BC05FCDEBFB3}"/>
          </ac:spMkLst>
        </pc:spChg>
        <pc:picChg chg="add mod">
          <ac:chgData name="Bonomo Francesco" userId="S::francesco.bonomo@liceo-enriques.edu.it::6e043f9e-2c2e-4d89-bfe1-39fbd2174d84" providerId="AD" clId="Web-{F3DB180E-126B-FCD6-3E05-1D68A61D2A14}" dt="2024-02-29T13:50:11.014" v="1"/>
          <ac:picMkLst>
            <pc:docMk/>
            <pc:sldMk cId="0" sldId="256"/>
            <ac:picMk id="2" creationId="{9AC1060F-66F1-FCEE-2B37-99D9AC9EB400}"/>
          </ac:picMkLst>
        </pc:picChg>
      </pc:sldChg>
      <pc:sldChg chg="modTransition">
        <pc:chgData name="Bonomo Francesco" userId="S::francesco.bonomo@liceo-enriques.edu.it::6e043f9e-2c2e-4d89-bfe1-39fbd2174d84" providerId="AD" clId="Web-{F3DB180E-126B-FCD6-3E05-1D68A61D2A14}" dt="2024-02-29T13:50:31.030" v="9"/>
        <pc:sldMkLst>
          <pc:docMk/>
          <pc:sldMk cId="0" sldId="257"/>
        </pc:sldMkLst>
      </pc:sldChg>
      <pc:sldChg chg="modTransition">
        <pc:chgData name="Bonomo Francesco" userId="S::francesco.bonomo@liceo-enriques.edu.it::6e043f9e-2c2e-4d89-bfe1-39fbd2174d84" providerId="AD" clId="Web-{F3DB180E-126B-FCD6-3E05-1D68A61D2A14}" dt="2024-02-29T13:50:33.233" v="10"/>
        <pc:sldMkLst>
          <pc:docMk/>
          <pc:sldMk cId="0" sldId="258"/>
        </pc:sldMkLst>
      </pc:sldChg>
      <pc:sldChg chg="modTransition">
        <pc:chgData name="Bonomo Francesco" userId="S::francesco.bonomo@liceo-enriques.edu.it::6e043f9e-2c2e-4d89-bfe1-39fbd2174d84" providerId="AD" clId="Web-{F3DB180E-126B-FCD6-3E05-1D68A61D2A14}" dt="2024-02-29T13:50:35.327" v="11"/>
        <pc:sldMkLst>
          <pc:docMk/>
          <pc:sldMk cId="0" sldId="259"/>
        </pc:sldMkLst>
      </pc:sldChg>
      <pc:sldChg chg="modTransition addAnim">
        <pc:chgData name="Bonomo Francesco" userId="S::francesco.bonomo@liceo-enriques.edu.it::6e043f9e-2c2e-4d89-bfe1-39fbd2174d84" providerId="AD" clId="Web-{F3DB180E-126B-FCD6-3E05-1D68A61D2A14}" dt="2024-02-29T13:51:02.766" v="15"/>
        <pc:sldMkLst>
          <pc:docMk/>
          <pc:sldMk cId="0" sldId="260"/>
        </pc:sldMkLst>
      </pc:sldChg>
      <pc:sldChg chg="addAnim">
        <pc:chgData name="Bonomo Francesco" userId="S::francesco.bonomo@liceo-enriques.edu.it::6e043f9e-2c2e-4d89-bfe1-39fbd2174d84" providerId="AD" clId="Web-{F3DB180E-126B-FCD6-3E05-1D68A61D2A14}" dt="2024-02-29T13:51:11.532" v="17"/>
        <pc:sldMkLst>
          <pc:docMk/>
          <pc:sldMk cId="0" sldId="261"/>
        </pc:sldMkLst>
      </pc:sldChg>
      <pc:sldChg chg="modSp modTransition addAnim">
        <pc:chgData name="Bonomo Francesco" userId="S::francesco.bonomo@liceo-enriques.edu.it::6e043f9e-2c2e-4d89-bfe1-39fbd2174d84" providerId="AD" clId="Web-{F3DB180E-126B-FCD6-3E05-1D68A61D2A14}" dt="2024-02-29T13:52:44.848" v="28" actId="1076"/>
        <pc:sldMkLst>
          <pc:docMk/>
          <pc:sldMk cId="0" sldId="262"/>
        </pc:sldMkLst>
        <pc:spChg chg="mod">
          <ac:chgData name="Bonomo Francesco" userId="S::francesco.bonomo@liceo-enriques.edu.it::6e043f9e-2c2e-4d89-bfe1-39fbd2174d84" providerId="AD" clId="Web-{F3DB180E-126B-FCD6-3E05-1D68A61D2A14}" dt="2024-02-29T13:51:32.970" v="22" actId="1076"/>
          <ac:spMkLst>
            <pc:docMk/>
            <pc:sldMk cId="0" sldId="262"/>
            <ac:spMk id="147" creationId="{00000000-0000-0000-0000-000000000000}"/>
          </ac:spMkLst>
        </pc:spChg>
        <pc:spChg chg="mod">
          <ac:chgData name="Bonomo Francesco" userId="S::francesco.bonomo@liceo-enriques.edu.it::6e043f9e-2c2e-4d89-bfe1-39fbd2174d84" providerId="AD" clId="Web-{F3DB180E-126B-FCD6-3E05-1D68A61D2A14}" dt="2024-02-29T13:52:44.848" v="28" actId="1076"/>
          <ac:spMkLst>
            <pc:docMk/>
            <pc:sldMk cId="0" sldId="262"/>
            <ac:spMk id="148" creationId="{00000000-0000-0000-0000-000000000000}"/>
          </ac:spMkLst>
        </pc:spChg>
      </pc:sldChg>
      <pc:sldChg chg="addSp delSp modSp mod setBg addAnim">
        <pc:chgData name="Bonomo Francesco" userId="S::francesco.bonomo@liceo-enriques.edu.it::6e043f9e-2c2e-4d89-bfe1-39fbd2174d84" providerId="AD" clId="Web-{F3DB180E-126B-FCD6-3E05-1D68A61D2A14}" dt="2024-02-29T13:53:57.303" v="39" actId="1076"/>
        <pc:sldMkLst>
          <pc:docMk/>
          <pc:sldMk cId="0" sldId="263"/>
        </pc:sldMkLst>
        <pc:spChg chg="mod">
          <ac:chgData name="Bonomo Francesco" userId="S::francesco.bonomo@liceo-enriques.edu.it::6e043f9e-2c2e-4d89-bfe1-39fbd2174d84" providerId="AD" clId="Web-{F3DB180E-126B-FCD6-3E05-1D68A61D2A14}" dt="2024-02-29T13:53:33.615" v="35" actId="1076"/>
          <ac:spMkLst>
            <pc:docMk/>
            <pc:sldMk cId="0" sldId="263"/>
            <ac:spMk id="152" creationId="{00000000-0000-0000-0000-000000000000}"/>
          </ac:spMkLst>
        </pc:spChg>
        <pc:spChg chg="mod">
          <ac:chgData name="Bonomo Francesco" userId="S::francesco.bonomo@liceo-enriques.edu.it::6e043f9e-2c2e-4d89-bfe1-39fbd2174d84" providerId="AD" clId="Web-{F3DB180E-126B-FCD6-3E05-1D68A61D2A14}" dt="2024-02-29T13:53:57.303" v="39" actId="1076"/>
          <ac:spMkLst>
            <pc:docMk/>
            <pc:sldMk cId="0" sldId="263"/>
            <ac:spMk id="153" creationId="{00000000-0000-0000-0000-000000000000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55" creationId="{00000000-0000-0000-0000-000000000000}"/>
          </ac:spMkLst>
        </pc:spChg>
        <pc:spChg chg="del mod ord replI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57" creationId="{00000000-0000-0000-0000-000000000000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60" creationId="{12609869-9E80-471B-A487-A53288E0E791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62" creationId="{7004738A-9D34-43E8-97D2-CA0EED4F8BE0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64" creationId="{B8B8D07F-F13E-443E-BA68-2D26672D76B9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66" creationId="{2813A4FA-24A5-41ED-A534-3807D1B2F344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3:53:25.630" v="33"/>
          <ac:spMkLst>
            <pc:docMk/>
            <pc:sldMk cId="0" sldId="263"/>
            <ac:spMk id="168" creationId="{C3944F27-CA70-4E84-A51A-E6BF89558979}"/>
          </ac:spMkLst>
        </pc:spChg>
        <pc:picChg chg="add mod">
          <ac:chgData name="Bonomo Francesco" userId="S::francesco.bonomo@liceo-enriques.edu.it::6e043f9e-2c2e-4d89-bfe1-39fbd2174d84" providerId="AD" clId="Web-{F3DB180E-126B-FCD6-3E05-1D68A61D2A14}" dt="2024-02-29T13:53:40.068" v="37" actId="14100"/>
          <ac:picMkLst>
            <pc:docMk/>
            <pc:sldMk cId="0" sldId="263"/>
            <ac:picMk id="2" creationId="{93EBC57A-73C3-74CA-A393-F7D8ADD87714}"/>
          </ac:picMkLst>
        </pc:picChg>
      </pc:sldChg>
      <pc:sldChg chg="addSp delSp modSp">
        <pc:chgData name="Bonomo Francesco" userId="S::francesco.bonomo@liceo-enriques.edu.it::6e043f9e-2c2e-4d89-bfe1-39fbd2174d84" providerId="AD" clId="Web-{F3DB180E-126B-FCD6-3E05-1D68A61D2A14}" dt="2024-02-29T13:55:35.479" v="49"/>
        <pc:sldMkLst>
          <pc:docMk/>
          <pc:sldMk cId="0" sldId="264"/>
        </pc:sldMkLst>
        <pc:spChg chg="del">
          <ac:chgData name="Bonomo Francesco" userId="S::francesco.bonomo@liceo-enriques.edu.it::6e043f9e-2c2e-4d89-bfe1-39fbd2174d84" providerId="AD" clId="Web-{F3DB180E-126B-FCD6-3E05-1D68A61D2A14}" dt="2024-02-29T13:55:35.479" v="49"/>
          <ac:spMkLst>
            <pc:docMk/>
            <pc:sldMk cId="0" sldId="264"/>
            <ac:spMk id="167" creationId="{00000000-0000-0000-0000-000000000000}"/>
          </ac:spMkLst>
        </pc:spChg>
        <pc:picChg chg="add mod">
          <ac:chgData name="Bonomo Francesco" userId="S::francesco.bonomo@liceo-enriques.edu.it::6e043f9e-2c2e-4d89-bfe1-39fbd2174d84" providerId="AD" clId="Web-{F3DB180E-126B-FCD6-3E05-1D68A61D2A14}" dt="2024-02-29T13:55:32.479" v="48" actId="14100"/>
          <ac:picMkLst>
            <pc:docMk/>
            <pc:sldMk cId="0" sldId="264"/>
            <ac:picMk id="2" creationId="{F2F974B2-F914-7609-9359-CEE67733E336}"/>
          </ac:picMkLst>
        </pc:picChg>
      </pc:sldChg>
      <pc:sldChg chg="modSp">
        <pc:chgData name="Bonomo Francesco" userId="S::francesco.bonomo@liceo-enriques.edu.it::6e043f9e-2c2e-4d89-bfe1-39fbd2174d84" providerId="AD" clId="Web-{F3DB180E-126B-FCD6-3E05-1D68A61D2A14}" dt="2024-02-29T13:56:35.543" v="67" actId="1076"/>
        <pc:sldMkLst>
          <pc:docMk/>
          <pc:sldMk cId="0" sldId="265"/>
        </pc:sldMkLst>
        <pc:spChg chg="mod">
          <ac:chgData name="Bonomo Francesco" userId="S::francesco.bonomo@liceo-enriques.edu.it::6e043f9e-2c2e-4d89-bfe1-39fbd2174d84" providerId="AD" clId="Web-{F3DB180E-126B-FCD6-3E05-1D68A61D2A14}" dt="2024-02-29T13:56:30.371" v="66" actId="1076"/>
          <ac:spMkLst>
            <pc:docMk/>
            <pc:sldMk cId="0" sldId="265"/>
            <ac:spMk id="179" creationId="{00000000-0000-0000-0000-000000000000}"/>
          </ac:spMkLst>
        </pc:spChg>
        <pc:spChg chg="mod">
          <ac:chgData name="Bonomo Francesco" userId="S::francesco.bonomo@liceo-enriques.edu.it::6e043f9e-2c2e-4d89-bfe1-39fbd2174d84" providerId="AD" clId="Web-{F3DB180E-126B-FCD6-3E05-1D68A61D2A14}" dt="2024-02-29T13:56:07.292" v="59" actId="20577"/>
          <ac:spMkLst>
            <pc:docMk/>
            <pc:sldMk cId="0" sldId="265"/>
            <ac:spMk id="180" creationId="{00000000-0000-0000-0000-000000000000}"/>
          </ac:spMkLst>
        </pc:spChg>
        <pc:spChg chg="mod">
          <ac:chgData name="Bonomo Francesco" userId="S::francesco.bonomo@liceo-enriques.edu.it::6e043f9e-2c2e-4d89-bfe1-39fbd2174d84" providerId="AD" clId="Web-{F3DB180E-126B-FCD6-3E05-1D68A61D2A14}" dt="2024-02-29T13:56:35.543" v="67" actId="1076"/>
          <ac:spMkLst>
            <pc:docMk/>
            <pc:sldMk cId="0" sldId="265"/>
            <ac:spMk id="181" creationId="{00000000-0000-0000-0000-000000000000}"/>
          </ac:spMkLst>
        </pc:spChg>
      </pc:sldChg>
      <pc:sldChg chg="modSp">
        <pc:chgData name="Bonomo Francesco" userId="S::francesco.bonomo@liceo-enriques.edu.it::6e043f9e-2c2e-4d89-bfe1-39fbd2174d84" providerId="AD" clId="Web-{F3DB180E-126B-FCD6-3E05-1D68A61D2A14}" dt="2024-02-29T13:58:20.203" v="72" actId="20577"/>
        <pc:sldMkLst>
          <pc:docMk/>
          <pc:sldMk cId="0" sldId="268"/>
        </pc:sldMkLst>
        <pc:spChg chg="mod">
          <ac:chgData name="Bonomo Francesco" userId="S::francesco.bonomo@liceo-enriques.edu.it::6e043f9e-2c2e-4d89-bfe1-39fbd2174d84" providerId="AD" clId="Web-{F3DB180E-126B-FCD6-3E05-1D68A61D2A14}" dt="2024-02-29T13:58:20.203" v="72" actId="20577"/>
          <ac:spMkLst>
            <pc:docMk/>
            <pc:sldMk cId="0" sldId="268"/>
            <ac:spMk id="203" creationId="{00000000-0000-0000-0000-000000000000}"/>
          </ac:spMkLst>
        </pc:spChg>
      </pc:sldChg>
      <pc:sldChg chg="modSp">
        <pc:chgData name="Bonomo Francesco" userId="S::francesco.bonomo@liceo-enriques.edu.it::6e043f9e-2c2e-4d89-bfe1-39fbd2174d84" providerId="AD" clId="Web-{F3DB180E-126B-FCD6-3E05-1D68A61D2A14}" dt="2024-02-29T13:59:22.143" v="78" actId="20577"/>
        <pc:sldMkLst>
          <pc:docMk/>
          <pc:sldMk cId="0" sldId="269"/>
        </pc:sldMkLst>
        <pc:spChg chg="mod">
          <ac:chgData name="Bonomo Francesco" userId="S::francesco.bonomo@liceo-enriques.edu.it::6e043f9e-2c2e-4d89-bfe1-39fbd2174d84" providerId="AD" clId="Web-{F3DB180E-126B-FCD6-3E05-1D68A61D2A14}" dt="2024-02-29T13:59:22.143" v="78" actId="20577"/>
          <ac:spMkLst>
            <pc:docMk/>
            <pc:sldMk cId="0" sldId="269"/>
            <ac:spMk id="206" creationId="{00000000-0000-0000-0000-000000000000}"/>
          </ac:spMkLst>
        </pc:spChg>
      </pc:sldChg>
      <pc:sldChg chg="addSp delSp modSp new mod setBg">
        <pc:chgData name="Bonomo Francesco" userId="S::francesco.bonomo@liceo-enriques.edu.it::6e043f9e-2c2e-4d89-bfe1-39fbd2174d84" providerId="AD" clId="Web-{F3DB180E-126B-FCD6-3E05-1D68A61D2A14}" dt="2024-02-29T14:00:27.692" v="103" actId="1076"/>
        <pc:sldMkLst>
          <pc:docMk/>
          <pc:sldMk cId="2874199359" sldId="270"/>
        </pc:sldMkLst>
        <pc:spChg chg="mod ord">
          <ac:chgData name="Bonomo Francesco" userId="S::francesco.bonomo@liceo-enriques.edu.it::6e043f9e-2c2e-4d89-bfe1-39fbd2174d84" providerId="AD" clId="Web-{F3DB180E-126B-FCD6-3E05-1D68A61D2A14}" dt="2024-02-29T14:00:24.942" v="102" actId="1076"/>
          <ac:spMkLst>
            <pc:docMk/>
            <pc:sldMk cId="2874199359" sldId="270"/>
            <ac:spMk id="2" creationId="{67A8DA64-A033-D61A-655E-47F66513764F}"/>
          </ac:spMkLst>
        </pc:spChg>
        <pc:spChg chg="add del">
          <ac:chgData name="Bonomo Francesco" userId="S::francesco.bonomo@liceo-enriques.edu.it::6e043f9e-2c2e-4d89-bfe1-39fbd2174d84" providerId="AD" clId="Web-{F3DB180E-126B-FCD6-3E05-1D68A61D2A14}" dt="2024-02-29T14:00:04.629" v="95"/>
          <ac:spMkLst>
            <pc:docMk/>
            <pc:sldMk cId="2874199359" sldId="270"/>
            <ac:spMk id="8" creationId="{19D32F93-50AC-4C46-A5DB-291C60DDB7BD}"/>
          </ac:spMkLst>
        </pc:spChg>
        <pc:spChg chg="add del">
          <ac:chgData name="Bonomo Francesco" userId="S::francesco.bonomo@liceo-enriques.edu.it::6e043f9e-2c2e-4d89-bfe1-39fbd2174d84" providerId="AD" clId="Web-{F3DB180E-126B-FCD6-3E05-1D68A61D2A14}" dt="2024-02-29T14:00:04.629" v="95"/>
          <ac:spMkLst>
            <pc:docMk/>
            <pc:sldMk cId="2874199359" sldId="270"/>
            <ac:spMk id="10" creationId="{827DC2C4-B485-428A-BF4A-472D2967F47F}"/>
          </ac:spMkLst>
        </pc:spChg>
        <pc:spChg chg="add del">
          <ac:chgData name="Bonomo Francesco" userId="S::francesco.bonomo@liceo-enriques.edu.it::6e043f9e-2c2e-4d89-bfe1-39fbd2174d84" providerId="AD" clId="Web-{F3DB180E-126B-FCD6-3E05-1D68A61D2A14}" dt="2024-02-29T14:00:04.629" v="95"/>
          <ac:spMkLst>
            <pc:docMk/>
            <pc:sldMk cId="2874199359" sldId="270"/>
            <ac:spMk id="12" creationId="{EE04B5EB-F158-4507-90DD-BD23620C7CC9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4:00:08.129" v="98"/>
          <ac:spMkLst>
            <pc:docMk/>
            <pc:sldMk cId="2874199359" sldId="270"/>
            <ac:spMk id="19" creationId="{17BD7CC6-2F7F-4587-8E92-D041AB2CEB32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4:00:08.129" v="98"/>
          <ac:spMkLst>
            <pc:docMk/>
            <pc:sldMk cId="2874199359" sldId="270"/>
            <ac:spMk id="20" creationId="{A3919D60-F174-4FEB-9E9D-5AF6BD6597C9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4:00:08.129" v="98"/>
          <ac:spMkLst>
            <pc:docMk/>
            <pc:sldMk cId="2874199359" sldId="270"/>
            <ac:spMk id="21" creationId="{BE7ED1F4-19EF-4BC2-A6EA-DF1525142B28}"/>
          </ac:spMkLst>
        </pc:spChg>
        <pc:spChg chg="add">
          <ac:chgData name="Bonomo Francesco" userId="S::francesco.bonomo@liceo-enriques.edu.it::6e043f9e-2c2e-4d89-bfe1-39fbd2174d84" providerId="AD" clId="Web-{F3DB180E-126B-FCD6-3E05-1D68A61D2A14}" dt="2024-02-29T14:00:08.129" v="98"/>
          <ac:spMkLst>
            <pc:docMk/>
            <pc:sldMk cId="2874199359" sldId="270"/>
            <ac:spMk id="34" creationId="{90AE89EB-4F51-4181-9475-7E1048FB378A}"/>
          </ac:spMkLst>
        </pc:spChg>
        <pc:grpChg chg="add">
          <ac:chgData name="Bonomo Francesco" userId="S::francesco.bonomo@liceo-enriques.edu.it::6e043f9e-2c2e-4d89-bfe1-39fbd2174d84" providerId="AD" clId="Web-{F3DB180E-126B-FCD6-3E05-1D68A61D2A14}" dt="2024-02-29T14:00:08.129" v="98"/>
          <ac:grpSpMkLst>
            <pc:docMk/>
            <pc:sldMk cId="2874199359" sldId="270"/>
            <ac:grpSpMk id="22" creationId="{98EF7474-F1F7-47A7-AF33-E38A86EBF6D3}"/>
          </ac:grpSpMkLst>
        </pc:grpChg>
        <pc:grpChg chg="add">
          <ac:chgData name="Bonomo Francesco" userId="S::francesco.bonomo@liceo-enriques.edu.it::6e043f9e-2c2e-4d89-bfe1-39fbd2174d84" providerId="AD" clId="Web-{F3DB180E-126B-FCD6-3E05-1D68A61D2A14}" dt="2024-02-29T14:00:08.129" v="98"/>
          <ac:grpSpMkLst>
            <pc:docMk/>
            <pc:sldMk cId="2874199359" sldId="270"/>
            <ac:grpSpMk id="27" creationId="{0EE7C14F-442F-4416-A4A9-6DA10263A4BA}"/>
          </ac:grpSpMkLst>
        </pc:grpChg>
        <pc:grpChg chg="add">
          <ac:chgData name="Bonomo Francesco" userId="S::francesco.bonomo@liceo-enriques.edu.it::6e043f9e-2c2e-4d89-bfe1-39fbd2174d84" providerId="AD" clId="Web-{F3DB180E-126B-FCD6-3E05-1D68A61D2A14}" dt="2024-02-29T14:00:08.129" v="98"/>
          <ac:grpSpMkLst>
            <pc:docMk/>
            <pc:sldMk cId="2874199359" sldId="270"/>
            <ac:grpSpMk id="28" creationId="{C912E1BF-76C2-49D5-A5AC-1CE20255C4B6}"/>
          </ac:grpSpMkLst>
        </pc:grpChg>
        <pc:grpChg chg="add">
          <ac:chgData name="Bonomo Francesco" userId="S::francesco.bonomo@liceo-enriques.edu.it::6e043f9e-2c2e-4d89-bfe1-39fbd2174d84" providerId="AD" clId="Web-{F3DB180E-126B-FCD6-3E05-1D68A61D2A14}" dt="2024-02-29T14:00:08.129" v="98"/>
          <ac:grpSpMkLst>
            <pc:docMk/>
            <pc:sldMk cId="2874199359" sldId="270"/>
            <ac:grpSpMk id="36" creationId="{B78285A0-9022-40FD-B520-91444BA163DE}"/>
          </ac:grpSpMkLst>
        </pc:grpChg>
        <pc:grpChg chg="add">
          <ac:chgData name="Bonomo Francesco" userId="S::francesco.bonomo@liceo-enriques.edu.it::6e043f9e-2c2e-4d89-bfe1-39fbd2174d84" providerId="AD" clId="Web-{F3DB180E-126B-FCD6-3E05-1D68A61D2A14}" dt="2024-02-29T14:00:08.129" v="98"/>
          <ac:grpSpMkLst>
            <pc:docMk/>
            <pc:sldMk cId="2874199359" sldId="270"/>
            <ac:grpSpMk id="42" creationId="{91CD8CAA-4614-4393-ADD7-7FDFD8ABD762}"/>
          </ac:grpSpMkLst>
        </pc:grpChg>
        <pc:picChg chg="add mod">
          <ac:chgData name="Bonomo Francesco" userId="S::francesco.bonomo@liceo-enriques.edu.it::6e043f9e-2c2e-4d89-bfe1-39fbd2174d84" providerId="AD" clId="Web-{F3DB180E-126B-FCD6-3E05-1D68A61D2A14}" dt="2024-02-29T14:00:27.692" v="103" actId="1076"/>
          <ac:picMkLst>
            <pc:docMk/>
            <pc:sldMk cId="2874199359" sldId="270"/>
            <ac:picMk id="3" creationId="{DFD0F447-1856-C813-B67D-36696B9DF183}"/>
          </ac:picMkLst>
        </pc:picChg>
        <pc:cxnChg chg="add del">
          <ac:chgData name="Bonomo Francesco" userId="S::francesco.bonomo@liceo-enriques.edu.it::6e043f9e-2c2e-4d89-bfe1-39fbd2174d84" providerId="AD" clId="Web-{F3DB180E-126B-FCD6-3E05-1D68A61D2A14}" dt="2024-02-29T14:00:08.114" v="97"/>
          <ac:cxnSpMkLst>
            <pc:docMk/>
            <pc:sldMk cId="2874199359" sldId="270"/>
            <ac:cxnSpMk id="14" creationId="{192712F8-36FA-35DF-0CE8-4098D93322A3}"/>
          </ac:cxnSpMkLst>
        </pc:cxnChg>
        <pc:cxnChg chg="add del">
          <ac:chgData name="Bonomo Francesco" userId="S::francesco.bonomo@liceo-enriques.edu.it::6e043f9e-2c2e-4d89-bfe1-39fbd2174d84" providerId="AD" clId="Web-{F3DB180E-126B-FCD6-3E05-1D68A61D2A14}" dt="2024-02-29T14:00:08.114" v="97"/>
          <ac:cxnSpMkLst>
            <pc:docMk/>
            <pc:sldMk cId="2874199359" sldId="270"/>
            <ac:cxnSpMk id="15" creationId="{AF9469B9-6468-5B6A-E832-8D459038843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287653" y="9245600"/>
            <a:ext cx="41679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 algn="l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algn="l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algn="l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algn="l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algn="l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287653" y="9251950"/>
            <a:ext cx="41679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 b="1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9pPr>
    </p:titleStyle>
    <p:bodyStyle>
      <a:lvl1pPr marL="4445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1pPr>
      <a:lvl2pPr marL="8890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2pPr>
      <a:lvl3pPr marL="13335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3pPr>
      <a:lvl4pPr marL="17780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4pPr>
      <a:lvl5pPr marL="22225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5pPr>
      <a:lvl6pPr marL="26670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6pPr>
      <a:lvl7pPr marL="31115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7pPr>
      <a:lvl8pPr marL="35560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8pPr>
      <a:lvl9pPr marL="4000500" marR="0" indent="-444500" algn="just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calligrafia, testo, inchiostro&#10;&#10;Descrizione generata automaticamente">
            <a:extLst>
              <a:ext uri="{FF2B5EF4-FFF2-40B4-BE49-F238E27FC236}">
                <a16:creationId xmlns:a16="http://schemas.microsoft.com/office/drawing/2014/main" id="{9AC1060F-66F1-FCEE-2B37-99D9AC9EB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3271" r="1729" b="-1"/>
          <a:stretch/>
        </p:blipFill>
        <p:spPr>
          <a:xfrm>
            <a:off x="20" y="1"/>
            <a:ext cx="13004780" cy="9753599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1740574" y="3568203"/>
            <a:ext cx="9753600" cy="10322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6600" b="1" kern="1200" err="1">
                <a:solidFill>
                  <a:srgbClr val="FFFFFF"/>
                </a:solidFill>
              </a:rPr>
              <a:t>Terminologia</a:t>
            </a:r>
            <a:r>
              <a:rPr lang="en-US" sz="6600" b="1" kern="1200" dirty="0">
                <a:solidFill>
                  <a:srgbClr val="FFFFFF"/>
                </a:solidFill>
              </a:rPr>
              <a:t> </a:t>
            </a:r>
            <a:r>
              <a:rPr lang="en-US" sz="6600" b="1" kern="1200" err="1">
                <a:solidFill>
                  <a:srgbClr val="FFFFFF"/>
                </a:solidFill>
              </a:rPr>
              <a:t>specifica</a:t>
            </a:r>
            <a:endParaRPr lang="en-US" sz="6600" b="1" kern="12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1918531" y="6038187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918531" y="3690917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918531" y="1343648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3164053" y="1667498"/>
            <a:ext cx="254161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Tratteggio</a:t>
            </a:r>
          </a:p>
        </p:txBody>
      </p:sp>
      <p:sp>
        <p:nvSpPr>
          <p:cNvPr id="173" name="Shape 173"/>
          <p:cNvSpPr/>
          <p:nvPr/>
        </p:nvSpPr>
        <p:spPr>
          <a:xfrm>
            <a:off x="3500702" y="4014767"/>
            <a:ext cx="186831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Gravità</a:t>
            </a:r>
          </a:p>
        </p:txBody>
      </p:sp>
      <p:sp>
        <p:nvSpPr>
          <p:cNvPr id="174" name="Shape 174"/>
          <p:cNvSpPr/>
          <p:nvPr/>
        </p:nvSpPr>
        <p:spPr>
          <a:xfrm>
            <a:off x="3639224" y="6362037"/>
            <a:ext cx="159127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Tratto</a:t>
            </a:r>
          </a:p>
        </p:txBody>
      </p:sp>
      <p:sp>
        <p:nvSpPr>
          <p:cNvPr id="175" name="Shape 175"/>
          <p:cNvSpPr/>
          <p:nvPr/>
        </p:nvSpPr>
        <p:spPr>
          <a:xfrm>
            <a:off x="2325154" y="1855771"/>
            <a:ext cx="4567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176" name="Shape 176"/>
          <p:cNvSpPr/>
          <p:nvPr/>
        </p:nvSpPr>
        <p:spPr>
          <a:xfrm>
            <a:off x="2347032" y="4014767"/>
            <a:ext cx="4129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</a:t>
            </a:r>
          </a:p>
        </p:txBody>
      </p:sp>
      <p:sp>
        <p:nvSpPr>
          <p:cNvPr id="177" name="Shape 177"/>
          <p:cNvSpPr/>
          <p:nvPr/>
        </p:nvSpPr>
        <p:spPr>
          <a:xfrm>
            <a:off x="2359421" y="6362037"/>
            <a:ext cx="38822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</a:t>
            </a:r>
          </a:p>
        </p:txBody>
      </p:sp>
      <p:pic>
        <p:nvPicPr>
          <p:cNvPr id="178" name="IMG_7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868" y="897407"/>
            <a:ext cx="5307549" cy="3023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3597975" y="2350479"/>
            <a:ext cx="353697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3200" i="1"/>
            </a:lvl1pPr>
          </a:lstStyle>
          <a:p>
            <a:r>
              <a:rPr i="0" err="1"/>
              <a:t>Riguarda</a:t>
            </a:r>
            <a:r>
              <a:rPr i="0" dirty="0"/>
              <a:t> </a:t>
            </a:r>
            <a:r>
              <a:rPr i="0" err="1"/>
              <a:t>numero</a:t>
            </a:r>
            <a:r>
              <a:rPr i="0" dirty="0"/>
              <a:t>, </a:t>
            </a:r>
            <a:r>
              <a:rPr i="0" err="1"/>
              <a:t>ordine</a:t>
            </a:r>
            <a:r>
              <a:rPr i="0" dirty="0"/>
              <a:t> e </a:t>
            </a:r>
            <a:r>
              <a:rPr i="0" err="1"/>
              <a:t>direzione</a:t>
            </a:r>
            <a:r>
              <a:rPr i="0" dirty="0"/>
              <a:t> </a:t>
            </a:r>
            <a:r>
              <a:rPr i="0" err="1"/>
              <a:t>dei</a:t>
            </a:r>
            <a:r>
              <a:rPr i="0" dirty="0"/>
              <a:t> </a:t>
            </a:r>
            <a:r>
              <a:rPr i="0" err="1"/>
              <a:t>segni</a:t>
            </a:r>
            <a:endParaRPr lang="it-IT" i="0" err="1"/>
          </a:p>
        </p:txBody>
      </p:sp>
      <p:sp>
        <p:nvSpPr>
          <p:cNvPr id="180" name="Shape 180"/>
          <p:cNvSpPr/>
          <p:nvPr/>
        </p:nvSpPr>
        <p:spPr>
          <a:xfrm>
            <a:off x="3629555" y="4732676"/>
            <a:ext cx="4671389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lvl="1" algn="just">
              <a:defRPr sz="3100" i="1"/>
            </a:pPr>
            <a:r>
              <a:rPr dirty="0"/>
              <a:t>maggiore o minore elasticità dello strumento scrittorio</a:t>
            </a:r>
            <a:endParaRPr lang="it-IT" dirty="0"/>
          </a:p>
        </p:txBody>
      </p:sp>
      <p:sp>
        <p:nvSpPr>
          <p:cNvPr id="181" name="Shape 181"/>
          <p:cNvSpPr/>
          <p:nvPr/>
        </p:nvSpPr>
        <p:spPr>
          <a:xfrm>
            <a:off x="3595031" y="6992844"/>
            <a:ext cx="4369286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just">
              <a:defRPr sz="3100" i="1"/>
            </a:pPr>
            <a:r>
              <a:rPr err="1"/>
              <a:t>elemento</a:t>
            </a:r>
            <a:r>
              <a:rPr dirty="0"/>
              <a:t> </a:t>
            </a:r>
            <a:r>
              <a:rPr err="1"/>
              <a:t>grafico</a:t>
            </a:r>
            <a:r>
              <a:rPr dirty="0"/>
              <a:t> </a:t>
            </a:r>
            <a:r>
              <a:rPr err="1"/>
              <a:t>unitario</a:t>
            </a:r>
            <a:r>
              <a:rPr dirty="0"/>
              <a:t> </a:t>
            </a:r>
            <a:r>
              <a:rPr err="1"/>
              <a:t>nella</a:t>
            </a:r>
            <a:r>
              <a:rPr dirty="0"/>
              <a:t> </a:t>
            </a:r>
            <a:r>
              <a:rPr err="1"/>
              <a:t>struttura</a:t>
            </a:r>
            <a:r>
              <a:rPr dirty="0"/>
              <a:t> di </a:t>
            </a:r>
            <a:r>
              <a:rPr err="1"/>
              <a:t>una</a:t>
            </a:r>
            <a:r>
              <a:rPr dirty="0"/>
              <a:t> </a:t>
            </a:r>
            <a:r>
              <a:rPr err="1"/>
              <a:t>lettera</a:t>
            </a:r>
            <a:endParaRPr lang="it-IT"/>
          </a:p>
        </p:txBody>
      </p:sp>
      <p:pic>
        <p:nvPicPr>
          <p:cNvPr id="182" name="A21C9DC6-424E-41CE-9CB6-C1FC3B521AB4.jpeg"/>
          <p:cNvPicPr>
            <a:picLocks noChangeAspect="1"/>
          </p:cNvPicPr>
          <p:nvPr/>
        </p:nvPicPr>
        <p:blipFill>
          <a:blip r:embed="rId4"/>
          <a:srcRect l="1205" t="33169" r="1205" b="33169"/>
          <a:stretch>
            <a:fillRect/>
          </a:stretch>
        </p:blipFill>
        <p:spPr>
          <a:xfrm>
            <a:off x="8896294" y="4635754"/>
            <a:ext cx="2816249" cy="172779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1" animBg="1" advAuto="0"/>
      <p:bldP spid="170" grpId="6" animBg="1" advAuto="0"/>
      <p:bldP spid="171" grpId="1" animBg="1" advAuto="0"/>
      <p:bldP spid="172" grpId="3" animBg="1" advAuto="0"/>
      <p:bldP spid="173" grpId="8" animBg="1" advAuto="0"/>
      <p:bldP spid="174" grpId="13" animBg="1" advAuto="0"/>
      <p:bldP spid="175" grpId="2" animBg="1" advAuto="0"/>
      <p:bldP spid="176" grpId="7" animBg="1" advAuto="0"/>
      <p:bldP spid="177" grpId="12" animBg="1" advAuto="0"/>
      <p:bldP spid="178" grpId="5" animBg="1" advAuto="0"/>
      <p:bldP spid="179" grpId="4" animBg="1" advAuto="0"/>
      <p:bldP spid="180" grpId="9" animBg="1" advAuto="0"/>
      <p:bldP spid="181" grpId="14" animBg="1" advAuto="0"/>
      <p:bldP spid="182" grpId="1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918531" y="987966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2359422" y="1311816"/>
            <a:ext cx="38821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187" name="Shape 187"/>
          <p:cNvSpPr/>
          <p:nvPr/>
        </p:nvSpPr>
        <p:spPr>
          <a:xfrm>
            <a:off x="2969454" y="2754171"/>
            <a:ext cx="648851" cy="6223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3138502" y="2754171"/>
            <a:ext cx="3107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89" name="Shape 189"/>
          <p:cNvSpPr/>
          <p:nvPr/>
        </p:nvSpPr>
        <p:spPr>
          <a:xfrm>
            <a:off x="4020684" y="2754171"/>
            <a:ext cx="191296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Legatura</a:t>
            </a:r>
          </a:p>
        </p:txBody>
      </p:sp>
      <p:sp>
        <p:nvSpPr>
          <p:cNvPr id="190" name="Shape 190"/>
          <p:cNvSpPr/>
          <p:nvPr/>
        </p:nvSpPr>
        <p:spPr>
          <a:xfrm>
            <a:off x="4457301" y="5846905"/>
            <a:ext cx="13276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Nesso</a:t>
            </a:r>
          </a:p>
        </p:txBody>
      </p:sp>
      <p:sp>
        <p:nvSpPr>
          <p:cNvPr id="191" name="Shape 191"/>
          <p:cNvSpPr/>
          <p:nvPr/>
        </p:nvSpPr>
        <p:spPr>
          <a:xfrm>
            <a:off x="2969454" y="5846905"/>
            <a:ext cx="648851" cy="6223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3109035" y="5846905"/>
            <a:ext cx="36969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pic>
        <p:nvPicPr>
          <p:cNvPr id="193" name="IMG_7060.png"/>
          <p:cNvPicPr>
            <a:picLocks noChangeAspect="1"/>
          </p:cNvPicPr>
          <p:nvPr/>
        </p:nvPicPr>
        <p:blipFill>
          <a:blip r:embed="rId4"/>
          <a:srcRect b="20894"/>
          <a:stretch>
            <a:fillRect/>
          </a:stretch>
        </p:blipFill>
        <p:spPr>
          <a:xfrm>
            <a:off x="6502399" y="1474115"/>
            <a:ext cx="2561561" cy="2701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70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396" y="6842689"/>
            <a:ext cx="2561432" cy="182060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0053061" y="2513927"/>
            <a:ext cx="3790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</a:t>
            </a:r>
          </a:p>
        </p:txBody>
      </p:sp>
      <p:sp>
        <p:nvSpPr>
          <p:cNvPr id="196" name="Shape 196"/>
          <p:cNvSpPr/>
          <p:nvPr/>
        </p:nvSpPr>
        <p:spPr>
          <a:xfrm>
            <a:off x="7931461" y="7441841"/>
            <a:ext cx="70075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etc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6314504" y="9251950"/>
            <a:ext cx="363092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fill="hold" grpId="1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6" grpId="2" animBg="1" advAuto="0"/>
      <p:bldP spid="187" grpId="3" animBg="1" advAuto="0"/>
      <p:bldP spid="188" grpId="4" animBg="1" advAuto="0"/>
      <p:bldP spid="189" grpId="5" animBg="1" advAuto="0"/>
      <p:bldP spid="190" grpId="10" animBg="1" advAuto="0"/>
      <p:bldP spid="191" grpId="8" animBg="1" advAuto="0"/>
      <p:bldP spid="192" grpId="9" animBg="1" advAuto="0"/>
      <p:bldP spid="193" grpId="6" animBg="1" advAuto="0"/>
      <p:bldP spid="194" grpId="11" animBg="1" advAuto="0"/>
      <p:bldP spid="195" grpId="7" animBg="1" advAuto="0"/>
      <p:bldP spid="196" grpId="1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70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34" y="1095558"/>
            <a:ext cx="5874387" cy="783251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8696887" y="4565649"/>
            <a:ext cx="242374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Bene valete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6297141" y="9251950"/>
            <a:ext cx="397818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0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Maiuscola corsiva</a:t>
            </a:r>
            <a:r>
              <a:rPr lang="it-IT" dirty="0"/>
              <a:t> </a:t>
            </a:r>
            <a:br>
              <a:rPr lang="it-IT" dirty="0"/>
            </a:br>
            <a:r>
              <a:rPr lang="it-IT" dirty="0"/>
              <a:t>(</a:t>
            </a:r>
            <a:r>
              <a:rPr lang="it-IT" i="1" dirty="0"/>
              <a:t>documenti</a:t>
            </a:r>
            <a:r>
              <a:rPr lang="it-IT" dirty="0"/>
              <a:t>)</a:t>
            </a:r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6297389" y="9251950"/>
            <a:ext cx="397322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err="1"/>
              <a:t>tecnica</a:t>
            </a:r>
            <a:r>
              <a:rPr dirty="0"/>
              <a:t> a </a:t>
            </a:r>
            <a:r>
              <a:rPr b="1" err="1"/>
              <a:t>calamo</a:t>
            </a:r>
            <a:r>
              <a:rPr lang="it-IT" b="1" dirty="0"/>
              <a:t> </a:t>
            </a:r>
            <a:endParaRPr/>
          </a:p>
          <a:p>
            <a:r>
              <a:rPr dirty="0"/>
              <a:t>a </a:t>
            </a:r>
            <a:r>
              <a:rPr b="1" dirty="0"/>
              <a:t>SGRAFFIO </a:t>
            </a:r>
            <a:r>
              <a:rPr dirty="0"/>
              <a:t>(</a:t>
            </a:r>
            <a:r>
              <a:rPr i="1" err="1"/>
              <a:t>Punteruolo</a:t>
            </a:r>
            <a:r>
              <a:rPr i="1" dirty="0"/>
              <a:t> </a:t>
            </a:r>
            <a:r>
              <a:rPr i="1" err="1"/>
              <a:t>su</a:t>
            </a:r>
            <a:r>
              <a:rPr i="1" dirty="0"/>
              <a:t> </a:t>
            </a:r>
            <a:r>
              <a:rPr i="1" err="1"/>
              <a:t>superficie</a:t>
            </a:r>
            <a:r>
              <a:rPr i="1" dirty="0"/>
              <a:t> dura</a:t>
            </a:r>
            <a:r>
              <a:rPr dirty="0"/>
              <a:t>)</a:t>
            </a:r>
            <a:r>
              <a:rPr lang="it-IT" dirty="0"/>
              <a:t> 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1708"/>
            <a:ext cx="12851975" cy="5821591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13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4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636874" y="1609261"/>
            <a:ext cx="3977189" cy="75866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10174" y="-1032329"/>
            <a:ext cx="585216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10174" y="-1032329"/>
            <a:ext cx="585216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8733560"/>
            <a:ext cx="6502396" cy="1011559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81447" y="8564697"/>
            <a:ext cx="1828800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7A8DA64-A033-D61A-655E-47F66513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744" y="6332229"/>
            <a:ext cx="10583602" cy="137195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"Hoc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gracili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currenteque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vix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hodie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patefactas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/ Romani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tabulas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ornarunt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calamo</a:t>
            </a:r>
          </a:p>
        </p:txBody>
      </p:sp>
      <p:pic>
        <p:nvPicPr>
          <p:cNvPr id="3" name="Immagine 2" descr="Immagine che contiene calligrafia, testo, Carattere, documento&#10;&#10;Descrizione generata automaticamente">
            <a:extLst>
              <a:ext uri="{FF2B5EF4-FFF2-40B4-BE49-F238E27FC236}">
                <a16:creationId xmlns:a16="http://schemas.microsoft.com/office/drawing/2014/main" id="{DFD0F447-1856-C813-B67D-36696B9D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08" y="2573593"/>
            <a:ext cx="11565936" cy="303606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15965" y="1336596"/>
            <a:ext cx="304800" cy="458419"/>
            <a:chOff x="215328" y="-46937"/>
            <a:chExt cx="304800" cy="277384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1993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952500" y="1935840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termini della scrittura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MAIUSCOLA</a:t>
            </a:r>
          </a:p>
          <a:p>
            <a:r>
              <a:t>minuscola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BD0B15E-9612-4D4A-BA51-2C9A64E0EB0F.jpeg"/>
          <p:cNvPicPr>
            <a:picLocks noChangeAspect="1"/>
          </p:cNvPicPr>
          <p:nvPr/>
        </p:nvPicPr>
        <p:blipFill rotWithShape="1">
          <a:blip r:embed="rId2"/>
          <a:srcRect l="-1" t="30931" r="1" b="30990"/>
          <a:stretch/>
        </p:blipFill>
        <p:spPr>
          <a:xfrm>
            <a:off x="1142" y="0"/>
            <a:ext cx="13003657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70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1" y="1335978"/>
            <a:ext cx="12546145" cy="708164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6356424" y="9251950"/>
            <a:ext cx="279252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06705" y="1762927"/>
            <a:ext cx="11099801" cy="857521"/>
          </a:xfrm>
          <a:prstGeom prst="rect">
            <a:avLst/>
          </a:prstGeom>
        </p:spPr>
        <p:txBody>
          <a:bodyPr/>
          <a:lstStyle>
            <a:lvl1pPr defTabSz="332993">
              <a:defRPr sz="4560" b="1"/>
            </a:lvl1pPr>
          </a:lstStyle>
          <a:p>
            <a:r>
              <a:t>velocità di esecuzione della scrittura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posata: eseguita con particolare attenzione al profilo del segno</a:t>
            </a:r>
          </a:p>
          <a:p>
            <a:r>
              <a:t>corsiva: porta a un’alterazione del profilo specifico del segno. </a:t>
            </a:r>
            <a:r>
              <a:rPr i="1"/>
              <a:t>correnti calamo. </a:t>
            </a:r>
            <a:r>
              <a:t>Maggiore scioltezza senza troppo stare attenti alla resa grafica</a:t>
            </a:r>
          </a:p>
          <a:p>
            <a:r>
              <a:t>scrittura normale in base a un </a:t>
            </a:r>
            <a:r>
              <a:rPr b="1"/>
              <a:t>modello</a:t>
            </a:r>
          </a:p>
          <a:p>
            <a:r>
              <a:t>scrittura </a:t>
            </a:r>
            <a:r>
              <a:rPr b="1"/>
              <a:t>usale: </a:t>
            </a:r>
            <a:r>
              <a:t>scrittura di uso quotidiano con maggiore o minore chiarezza</a:t>
            </a:r>
          </a:p>
        </p:txBody>
      </p:sp>
      <p:sp>
        <p:nvSpPr>
          <p:cNvPr id="138" name="Shape 138"/>
          <p:cNvSpPr/>
          <p:nvPr/>
        </p:nvSpPr>
        <p:spPr>
          <a:xfrm>
            <a:off x="49009" y="1833904"/>
            <a:ext cx="1050133" cy="71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8" y="0"/>
                </a:moveTo>
                <a:cubicBezTo>
                  <a:pt x="4001" y="0"/>
                  <a:pt x="3600" y="588"/>
                  <a:pt x="3600" y="1318"/>
                </a:cubicBezTo>
                <a:lnTo>
                  <a:pt x="3600" y="10566"/>
                </a:lnTo>
                <a:lnTo>
                  <a:pt x="0" y="13202"/>
                </a:lnTo>
                <a:lnTo>
                  <a:pt x="3600" y="15850"/>
                </a:lnTo>
                <a:lnTo>
                  <a:pt x="3600" y="20282"/>
                </a:lnTo>
                <a:cubicBezTo>
                  <a:pt x="3600" y="21012"/>
                  <a:pt x="4001" y="21600"/>
                  <a:pt x="4498" y="21600"/>
                </a:cubicBezTo>
                <a:lnTo>
                  <a:pt x="20694" y="21600"/>
                </a:lnTo>
                <a:cubicBezTo>
                  <a:pt x="21191" y="21600"/>
                  <a:pt x="21600" y="21012"/>
                  <a:pt x="21600" y="20282"/>
                </a:cubicBezTo>
                <a:lnTo>
                  <a:pt x="21600" y="1318"/>
                </a:lnTo>
                <a:cubicBezTo>
                  <a:pt x="21600" y="588"/>
                  <a:pt x="21191" y="0"/>
                  <a:pt x="20694" y="0"/>
                </a:cubicBezTo>
                <a:lnTo>
                  <a:pt x="4498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18698" y="1880537"/>
            <a:ext cx="3107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362811" y="9251950"/>
            <a:ext cx="266478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build="p" animBg="1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952499" y="1812386"/>
            <a:ext cx="11099801" cy="2159001"/>
          </a:xfrm>
          <a:prstGeom prst="rect">
            <a:avLst/>
          </a:prstGeom>
        </p:spPr>
        <p:txBody>
          <a:bodyPr/>
          <a:lstStyle/>
          <a:p>
            <a:r>
              <a:t>Caratteristiche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SCRITTURA TIPIZZATA: ha una vitalità breve e una modesta diffusione</a:t>
            </a:r>
          </a:p>
          <a:p>
            <a:r>
              <a:t>SCRITTURA CANONIZZATA: più durevole nel tempo e maggiormente diffusa in senso geografico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6356610" y="9251950"/>
            <a:ext cx="278880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-136941" y="578350"/>
            <a:ext cx="11099801" cy="1033292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defTabSz="473201">
              <a:defRPr sz="6480"/>
            </a:lvl1pPr>
          </a:lstStyle>
          <a:p>
            <a:r>
              <a:rPr sz="6450" dirty="0">
                <a:highlight>
                  <a:srgbClr val="FFFF00"/>
                </a:highlight>
              </a:rPr>
              <a:t>Per valutare una scrittura</a:t>
            </a:r>
            <a:endParaRPr lang="it-IT" sz="6450" dirty="0">
              <a:highlight>
                <a:srgbClr val="FFFF00"/>
              </a:highlight>
            </a:endParaRP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1690983" y="2857070"/>
            <a:ext cx="7445797" cy="3797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analisi dei singoli segni grafici</a:t>
            </a:r>
          </a:p>
          <a:p>
            <a:r>
              <a:t>angolatura della scrittura e dello strumento scrittorio o del supporto di scrittura</a:t>
            </a:r>
          </a:p>
          <a:p>
            <a:r>
              <a:t>forma delle singole lettere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68516" y="9251950"/>
            <a:ext cx="255068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" name="Rectangle 15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1212156" y="830279"/>
            <a:ext cx="5678630" cy="98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455675">
              <a:defRPr sz="6240"/>
            </a:lvl1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 delle lettere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1221251" y="2730563"/>
            <a:ext cx="5669535" cy="49845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tempo di esecuzione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CORPO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ASTA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BARRA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VOLUTA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SVOLAZZO </a:t>
            </a:r>
          </a:p>
          <a:p>
            <a:pPr marL="324485" indent="-228600" algn="l" defTabSz="914400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2628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ANELLO, occhiello, pancia, frusta, coda, coronamento (Litterae damasianae).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64888" y="-7"/>
            <a:ext cx="4365356" cy="97535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64888" y="-2"/>
            <a:ext cx="4365356" cy="910274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64888" y="-31"/>
            <a:ext cx="4339912" cy="91027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64888" y="-14"/>
            <a:ext cx="3852232" cy="975359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 descr="Immagine che contiene testo, Carattere, tipografia, calligrafia&#10;&#10;Descrizione generata automaticamente">
            <a:extLst>
              <a:ext uri="{FF2B5EF4-FFF2-40B4-BE49-F238E27FC236}">
                <a16:creationId xmlns:a16="http://schemas.microsoft.com/office/drawing/2014/main" id="{93EBC57A-73C3-74CA-A393-F7D8ADD8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698" y="2153451"/>
            <a:ext cx="4448565" cy="5837315"/>
          </a:xfrm>
          <a:prstGeom prst="rect">
            <a:avLst/>
          </a:prstGeom>
        </p:spPr>
      </p:pic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12484608" y="9186670"/>
            <a:ext cx="477926" cy="51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 hangingPunct="1">
              <a:spcAft>
                <a:spcPts val="600"/>
              </a:spcAft>
            </a:pPr>
            <a:fld id="{86CB4B4D-7CA3-9044-876B-883B54F8677D}" type="slidenum">
              <a:rPr lang="en-US" sz="1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 defTabSz="914400" hangingPunct="1">
                <a:spcAft>
                  <a:spcPts val="600"/>
                </a:spcAft>
              </a:pPr>
              <a:t>8</a:t>
            </a:fld>
            <a:endParaRPr lang="en-US" sz="1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333754" y="6453287"/>
            <a:ext cx="1270001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333754" y="4379992"/>
            <a:ext cx="1270001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1333754" y="1982846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758237" y="2306696"/>
            <a:ext cx="4210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161" name="Shape 161"/>
          <p:cNvSpPr/>
          <p:nvPr/>
        </p:nvSpPr>
        <p:spPr>
          <a:xfrm>
            <a:off x="1762144" y="4703842"/>
            <a:ext cx="4132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162" name="Shape 162"/>
          <p:cNvSpPr/>
          <p:nvPr/>
        </p:nvSpPr>
        <p:spPr>
          <a:xfrm>
            <a:off x="1764823" y="6777137"/>
            <a:ext cx="4078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163" name="Shape 163"/>
          <p:cNvSpPr/>
          <p:nvPr/>
        </p:nvSpPr>
        <p:spPr>
          <a:xfrm>
            <a:off x="3902135" y="2306696"/>
            <a:ext cx="145509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Forma</a:t>
            </a:r>
          </a:p>
        </p:txBody>
      </p:sp>
      <p:sp>
        <p:nvSpPr>
          <p:cNvPr id="164" name="Shape 164"/>
          <p:cNvSpPr/>
          <p:nvPr/>
        </p:nvSpPr>
        <p:spPr>
          <a:xfrm>
            <a:off x="3785937" y="4703842"/>
            <a:ext cx="168748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Modulo</a:t>
            </a:r>
          </a:p>
        </p:txBody>
      </p:sp>
      <p:sp>
        <p:nvSpPr>
          <p:cNvPr id="165" name="Shape 165"/>
          <p:cNvSpPr/>
          <p:nvPr/>
        </p:nvSpPr>
        <p:spPr>
          <a:xfrm>
            <a:off x="3630968" y="6777137"/>
            <a:ext cx="39464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Angolo di Scrittura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F974B2-F914-7609-9359-CEE67733E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2" y="-7049"/>
            <a:ext cx="13003212" cy="14345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7" animBg="1" advAuto="0"/>
      <p:bldP spid="158" grpId="4" animBg="1" advAuto="0"/>
      <p:bldP spid="159" grpId="1" animBg="1" advAuto="0"/>
      <p:bldP spid="160" grpId="2" animBg="1" advAuto="0"/>
      <p:bldP spid="161" grpId="5" animBg="1" advAuto="0"/>
      <p:bldP spid="162" grpId="8" animBg="1" advAuto="0"/>
      <p:bldP spid="163" grpId="3" animBg="1" advAuto="0"/>
      <p:bldP spid="164" grpId="6" animBg="1" advAuto="0"/>
      <p:bldP spid="165" grpId="9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eorgia"/>
        <a:ea typeface="Georgia"/>
        <a:cs typeface="Georgi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eorgia"/>
        <a:ea typeface="Georgia"/>
        <a:cs typeface="Georgi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Personalizzato</PresentationFormat>
  <Paragraphs>62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White</vt:lpstr>
      <vt:lpstr>Terminologia specifica</vt:lpstr>
      <vt:lpstr>termini della scrittura</vt:lpstr>
      <vt:lpstr>Presentazione standard di PowerPoint</vt:lpstr>
      <vt:lpstr>Presentazione standard di PowerPoint</vt:lpstr>
      <vt:lpstr>velocità di esecuzione della scrittura</vt:lpstr>
      <vt:lpstr>Caratteristiche</vt:lpstr>
      <vt:lpstr>Per valutare una scrittura</vt:lpstr>
      <vt:lpstr>Forma delle lettere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Maiuscola corsiva  (documenti)</vt:lpstr>
      <vt:lpstr>Presentazione standard di PowerPoint</vt:lpstr>
      <vt:lpstr>"Hoc gracili currenteque / vix hodie patefactas / Romani tabulas ornarunt calamo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Terminologia specifica</dc:title>
  <cp:lastModifiedBy>Beta Fi</cp:lastModifiedBy>
  <cp:revision>59</cp:revision>
  <dcterms:modified xsi:type="dcterms:W3CDTF">2024-02-29T15:40:55Z</dcterms:modified>
</cp:coreProperties>
</file>