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1201" r:id="rId3"/>
    <p:sldId id="1200" r:id="rId4"/>
    <p:sldId id="1212" r:id="rId5"/>
    <p:sldId id="1211" r:id="rId6"/>
    <p:sldId id="1208" r:id="rId7"/>
    <p:sldId id="1229" r:id="rId8"/>
    <p:sldId id="1228" r:id="rId9"/>
    <p:sldId id="1238" r:id="rId10"/>
    <p:sldId id="1230" r:id="rId11"/>
    <p:sldId id="1231" r:id="rId12"/>
    <p:sldId id="1239" r:id="rId13"/>
    <p:sldId id="1240" r:id="rId14"/>
    <p:sldId id="1236" r:id="rId15"/>
    <p:sldId id="1237" r:id="rId16"/>
    <p:sldId id="1202" r:id="rId17"/>
    <p:sldId id="1244" r:id="rId18"/>
    <p:sldId id="1210" r:id="rId19"/>
    <p:sldId id="1247" r:id="rId20"/>
    <p:sldId id="1245" r:id="rId21"/>
    <p:sldId id="1246" r:id="rId22"/>
    <p:sldId id="390" r:id="rId23"/>
    <p:sldId id="1249" r:id="rId24"/>
    <p:sldId id="1250" r:id="rId25"/>
    <p:sldId id="264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3746-8507-4EC3-A132-A79B5A80A87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5C750-33E9-4960-8B8B-0930B9CD0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5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7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96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18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4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33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7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8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7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43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585C5-D2ED-4E27-8354-A9E837E5A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0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1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4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7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8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6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13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48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E701-F791-4474-B4B1-3890E45DE3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5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E3153-A819-CC64-2AF4-9BF1FF306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A0C037-D14C-14EF-1B71-B1F8415FC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2811B-09F0-D1D8-BFE3-B22AB52E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0D10C-4200-FF79-D0DE-4B278BD2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B4BFE-069D-519E-D78F-8C109CD9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0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D0F89-7AA8-6644-6666-72855E7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7D7AC8-106D-15C8-8926-653CF2DFF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813DE-7043-38F9-4E7B-E7E3F0E7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82950-31F7-E831-618E-01E7B146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15A627-16D3-BFE3-B7C3-4050417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444669-1127-7AA1-2E49-403B0ED56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296A89-0FD3-7FF8-8A59-B6EC272F7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76449-5762-12D2-47C6-FF112100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FC4B4-30D3-D9A3-7798-BB53C684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23156-2AEB-4883-D796-D693CFDA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50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CEADF-13B2-429B-979E-69AB58BD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2D2EF-65DD-4A43-8061-6F4170A1F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3BB98-1684-4531-B0A3-D17D04D4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02147-C1A2-4E4A-A07A-AA3444CC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86287-31D2-4AA4-A215-5100EC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88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8E869-51C0-40FE-98D1-9C5F6947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2C8BC-37F1-442C-BF81-89E0B3E2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EB742-3B17-4860-B049-55DFB8E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0352A-4D81-4299-95F3-3DDF3452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5DC9F-D796-4D97-831D-32882698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83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5E789-EB67-4B35-9B56-CB1085BA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EB4328-D323-4D3E-A747-1B651D12A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154EE-6ED7-4F9B-A22F-B8CED1C1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97C8C-4988-429D-A8A8-0F9364B6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C0B81-1DC1-4F01-9D65-F7891F56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43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18A66-9F08-4C9A-A47E-3727519A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CCC1C-1FF6-4239-8784-39C40641F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51E87-2B51-4266-8BB6-9BC4864AC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EE761-0B81-4CBD-BF06-439EBF4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4C7418-4748-4FD7-8624-017D6D02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E976B-A1DB-4A32-865C-802546E3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81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C04B-A7E9-416F-89FA-1928C392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C2AA8-9109-45AB-991C-1BC25BDA1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3D937-1E6B-4E12-B5B0-D9867FC8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864D2E-F97D-434F-8499-A2FFFE0C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F3DB31-8A93-45D9-A127-8E14B6E18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08D41-A93A-4716-8FF4-7494CBA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3A153B-9661-4A0F-AACA-646ED592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9DDFD-01F9-42B7-BA37-5F2F7F37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59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F5C3-433F-4A74-B4E5-EDAE579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B7284F-B9E3-4B73-80B2-927B6121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72BFBE-6725-4170-A042-5852F4DD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CE06F4-0A72-4AD3-885C-C96E2633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82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1019D1-0E39-405A-B372-40E646F8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6EEAAC-C3D0-4D39-AFF8-48C9ABC7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FE2A9F-72F7-4A57-B69D-F101C7CB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81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4B4A2-E3C4-43C6-B0B4-2EAD335C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DE50E-E130-4FF1-8551-5585A09D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885FDA-8ED3-4180-87AF-AC6C371E4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D7D27-CB11-4C1B-86EB-1B794AB6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B9B1BC-5E2D-4C8E-B1D4-822B83F4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5758ED-8674-419A-AE24-DDC03562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3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217C2-0662-C685-E1F5-3C8721B6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048985-E015-5325-FDF2-07D86D57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352F6-288F-8B25-F121-272BBCB4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C65D8-C063-9645-745E-BE0AF56B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6109CF-F082-C86E-F53B-08ED4F3D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713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F555A-3E4C-4BB8-B76A-05BD716C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EBE015-EE73-48EF-BB9D-5A4CA5F87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25FB64-A6FF-415A-850A-355A3180D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011557-3FD7-4A3B-8B43-A3B8FAB5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4A488-5B7B-449B-B274-7C06663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2AC600-7EB6-449E-B409-6033663E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24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11E05-22BA-4656-B718-38B61C7D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0A4776-BDF8-45ED-B856-1C87C38B2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5D0B9-9EC6-4745-98E3-B5297251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1A9F3-1B04-4B88-A99C-CDA07854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18E62-0C7A-4731-8E8C-E34F5C30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94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67FD70-9B2F-4B4F-8258-3432D9DD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4B8EC7-F472-44A3-834A-09143512A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518948-09EA-4DD0-987A-6C1C90A5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9BDDD-BEF2-4FF5-A4D2-A6A54A9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780C1-12D7-40D8-8BC9-A694FF2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4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E8820-6416-0651-A471-A0DFF432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157E39-4643-AEAD-0542-B4BD06DD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D41A2-2F64-995A-5C20-69926AB2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5323B-E55D-9538-C859-E42FC796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5E75F-70EC-5EF6-CC36-6933A6E3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E408B-736D-40E0-5E92-63693D75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BDE6CE-4DB6-4D8D-038D-7FFCC5ABD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CB3C30-59D6-55F0-4E93-D42A675F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0793A4-7A43-3BA3-02C3-BA1735EA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370D0-C973-3C7A-4412-9535CD29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9BA933-3D52-FB10-1BC6-EF3ADB67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6DD95-C058-12C3-2F80-76FEC337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50454-5535-11A5-6634-03ECB282E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88C30A-421D-02B2-FAA8-E7D4A26E9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F2E5EF-E40B-0350-3DD2-D62BEA94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1FBF67-7134-CF38-2430-B3F943A8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96A46D-EA93-6A92-222E-12FACE8C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C46867-9373-3054-B3CE-E964EB0D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E1D911-CE78-D556-0504-62B027A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5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E4D5B-82D2-0052-B731-50A3CFE9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B7C675-7AEB-79B4-C56E-8D34EA07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272283-E229-2A73-CDD0-7F01EAB5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5685B9-5C65-A973-0A22-13BA89B3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6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3DB7A2-BC23-E96B-33E4-EB137773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7238DF-A401-520D-BF4A-7D0DD994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C520E3-C3B9-6A6E-7CD4-683AF90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7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6DF00-7E9F-31AD-29DA-8385C29E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28294-F82C-AA51-678A-B97837F0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D4DBB-01BE-4624-72BB-7E65F35F7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A5FBD5-ADC6-52C6-C453-C2B0F2F5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BA687C-BC4B-D019-713D-4E5EC83C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E196CB-4287-3872-D54A-06009FC7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36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2DA47-5BDD-462C-514F-6AD93EF4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4281FE-CF13-F694-E308-17837ABEE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522B9E-4F72-D7EE-A825-2678E3D1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1EBC02-72BF-84E0-38FD-DF8F672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A2B84-5EAE-B24C-AD86-89AC7337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E65E4E-242D-5197-76C9-C0A7E514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48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4F8DB8-7208-EAF4-07DA-19399462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46DEC6-7F7F-394F-CA55-0878F5C10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10743-CC68-FD58-D733-613CBDA02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A77B6-163E-46FC-88B5-09E425582E3E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81FAAF-5A37-C43A-FF8B-97921965A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8E72A-0623-8CAA-B3A3-56F33853F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5F34C-D9FA-465A-B910-950D2D403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8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96B610-BB41-4071-90D7-D7B82EBB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15A99F-2C65-4DF6-8C80-8194B1B2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4ED8D-EBE2-4B62-B3B2-7898A644E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FB99-CB85-4B0C-9D8B-25D3177AE18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FC8A0-759E-499D-AD1A-B0CE210A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83748-034E-4621-9483-AF6E87E8F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32071C0D-9087-47FF-A101-4D7B4368AC3B}"/>
              </a:ext>
            </a:extLst>
          </p:cNvPr>
          <p:cNvSpPr txBox="1">
            <a:spLocks/>
          </p:cNvSpPr>
          <p:nvPr/>
        </p:nvSpPr>
        <p:spPr>
          <a:xfrm>
            <a:off x="-49365" y="2260642"/>
            <a:ext cx="6095999" cy="3864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Seminario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Psicologia       e vita morale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E6A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Prof.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Francisco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2025-2026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E6A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4D89BFD-367C-421E-90F1-08E2E5A1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525" y="4755457"/>
            <a:ext cx="3739766" cy="19441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23CCD6D-FB88-4B82-840C-8AB14A782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085"/>
          <a:stretch/>
        </p:blipFill>
        <p:spPr>
          <a:xfrm>
            <a:off x="4629349" y="10"/>
            <a:ext cx="7562652" cy="459702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62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E1641-7088-445E-8847-C31869E86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8"/>
          <a:stretch/>
        </p:blipFill>
        <p:spPr>
          <a:xfrm>
            <a:off x="281361" y="2433718"/>
            <a:ext cx="11676178" cy="33843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768128-901A-4AC3-A2C9-E927A2BF8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65" y="979402"/>
            <a:ext cx="3605670" cy="8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Struttura delle lezioni: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esposizione.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colloquio.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professore.</a:t>
            </a:r>
          </a:p>
          <a:p>
            <a:pPr algn="l"/>
            <a:endParaRPr lang="it-I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9F2EFE-A3BA-48F6-9E75-E38156CC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35" y="905820"/>
            <a:ext cx="4099588" cy="51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Struttura delle lezioni.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Valutazione del corso: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Elaborati.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Presentazione.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Interventi in aula.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E915E3-879D-4240-932E-13238FA2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22" y="713761"/>
            <a:ext cx="5097268" cy="50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827535"/>
            <a:ext cx="11162543" cy="575614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Crediti: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seminario = 3 ECTS.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ECTS = 25 ore.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seminario = 75 ore:	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12 lezione.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63 lavoro a casa.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C82F37-A31D-4C7C-B08D-F09EA982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27" y="1619277"/>
            <a:ext cx="5824723" cy="35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16" y="884420"/>
            <a:ext cx="11162543" cy="4886794"/>
          </a:xfrm>
        </p:spPr>
        <p:txBody>
          <a:bodyPr>
            <a:noAutofit/>
          </a:bodyPr>
          <a:lstStyle/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Programma</a:t>
            </a:r>
          </a:p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del</a:t>
            </a:r>
          </a:p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corso</a:t>
            </a:r>
            <a:endParaRPr lang="it-IT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2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0F0097A-0E7E-4773-B7B4-3B5924CDF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02" y="259964"/>
            <a:ext cx="5913986" cy="6491356"/>
          </a:xfrm>
        </p:spPr>
        <p:txBody>
          <a:bodyPr>
            <a:noAutofit/>
          </a:bodyPr>
          <a:lstStyle/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Cannabis 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Una pillola per diventare buoni 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Omosessualità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Chirurgia a transgender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Strutturazione della coscienza morale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Disturbi della personalità e nullità matrimoniale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Sterilizzazione degli handicappati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Pornografia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Suicidio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Accompagnare al suicidio assistito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Sedazione palliativa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Metadone</a:t>
            </a:r>
          </a:p>
        </p:txBody>
      </p:sp>
      <p:pic>
        <p:nvPicPr>
          <p:cNvPr id="3076" name="Picture 4" descr="Qué es la Moral - Resumen corto">
            <a:extLst>
              <a:ext uri="{FF2B5EF4-FFF2-40B4-BE49-F238E27FC236}">
                <a16:creationId xmlns:a16="http://schemas.microsoft.com/office/drawing/2014/main" id="{4086C0E9-CB98-4A8F-80CE-B8286CFA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160" y="2241595"/>
            <a:ext cx="5565177" cy="35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1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052C5E58-849D-48F6-9C91-F799B8477DC2}"/>
              </a:ext>
            </a:extLst>
          </p:cNvPr>
          <p:cNvSpPr txBox="1">
            <a:spLocks/>
          </p:cNvSpPr>
          <p:nvPr/>
        </p:nvSpPr>
        <p:spPr>
          <a:xfrm>
            <a:off x="3652587" y="-18384"/>
            <a:ext cx="4883775" cy="93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Temi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8D87C97A-76EE-4C17-A51A-DE956F85D789}"/>
              </a:ext>
            </a:extLst>
          </p:cNvPr>
          <p:cNvSpPr txBox="1">
            <a:spLocks/>
          </p:cNvSpPr>
          <p:nvPr/>
        </p:nvSpPr>
        <p:spPr>
          <a:xfrm>
            <a:off x="3982367" y="13680"/>
            <a:ext cx="8029120" cy="652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Introduzione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pillola per diventare buoni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Omosessualità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Chirurgia a transgender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Strutturazione della coscienza morale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Disturbi della personalità e nullità matrimoniale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Sterilizzazione degli handicappati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Pornografia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Suicidio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Accompagnare al suicidio assistito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Sedazione palliativa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Metadone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59BAED77-73EF-4230-BEFC-9E4B546385AB}"/>
              </a:ext>
            </a:extLst>
          </p:cNvPr>
          <p:cNvSpPr txBox="1">
            <a:spLocks/>
          </p:cNvSpPr>
          <p:nvPr/>
        </p:nvSpPr>
        <p:spPr>
          <a:xfrm>
            <a:off x="329778" y="13680"/>
            <a:ext cx="3427739" cy="662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Giorni 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ottobre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ottobre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ottobre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ottobre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novembre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novembre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novembre</a:t>
            </a:r>
          </a:p>
        </p:txBody>
      </p:sp>
    </p:spTree>
    <p:extLst>
      <p:ext uri="{BB962C8B-B14F-4D97-AF65-F5344CB8AC3E}">
        <p14:creationId xmlns:p14="http://schemas.microsoft.com/office/powerpoint/2010/main" val="152439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37535B-C8CB-E054-7D24-02D771948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77"/>
            <a:ext cx="12192000" cy="653024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D8D93E-51C9-2CB9-4F65-5DBFD6E70D25}"/>
              </a:ext>
            </a:extLst>
          </p:cNvPr>
          <p:cNvSpPr/>
          <p:nvPr/>
        </p:nvSpPr>
        <p:spPr>
          <a:xfrm>
            <a:off x="11283518" y="6276513"/>
            <a:ext cx="908482" cy="41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15E9-5AC6-4791-9246-6E879D24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4" y="1107513"/>
            <a:ext cx="10515600" cy="4642973"/>
          </a:xfrm>
        </p:spPr>
        <p:txBody>
          <a:bodyPr>
            <a:normAutofit/>
          </a:bodyPr>
          <a:lstStyle/>
          <a:p>
            <a:pPr algn="ctr"/>
            <a: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  <a:t>Elementi </a:t>
            </a:r>
            <a:b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  <a:t>di teologia morale fondamentale</a:t>
            </a:r>
          </a:p>
        </p:txBody>
      </p:sp>
    </p:spTree>
    <p:extLst>
      <p:ext uri="{BB962C8B-B14F-4D97-AF65-F5344CB8AC3E}">
        <p14:creationId xmlns:p14="http://schemas.microsoft.com/office/powerpoint/2010/main" val="25169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A3D03C-F16F-4D7A-AFA9-7F7D31F2A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n de psiquiatra">
            <a:extLst>
              <a:ext uri="{FF2B5EF4-FFF2-40B4-BE49-F238E27FC236}">
                <a16:creationId xmlns:a16="http://schemas.microsoft.com/office/drawing/2014/main" id="{EDCBE65D-5DCB-42AF-8AEF-033D98CF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012" y="2349230"/>
            <a:ext cx="3433426" cy="2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0051E6-9EAF-425F-B2EE-E26275851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2" y="1089498"/>
            <a:ext cx="3544346" cy="4679004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89E96A-437B-2734-6186-F03C903EA0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073" y="2091446"/>
            <a:ext cx="3474166" cy="2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27B1F6-787F-4315-BF75-ACE775D46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1" y="563601"/>
            <a:ext cx="10927977" cy="563217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chemeClr val="accent2">
                    <a:lumMod val="75000"/>
                  </a:schemeClr>
                </a:solidFill>
              </a:rPr>
              <a:t>Le fonti della morale cristiana</a:t>
            </a:r>
          </a:p>
          <a:p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Catechismo della Chiesa Cattolica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nn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. 1750-1754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Oggetto morale (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finis </a:t>
            </a:r>
            <a:r>
              <a:rPr lang="it-IT" sz="4000" b="1" i="1" dirty="0" err="1">
                <a:solidFill>
                  <a:schemeClr val="accent2">
                    <a:lumMod val="75000"/>
                  </a:schemeClr>
                </a:solidFill>
              </a:rPr>
              <a:t>operis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Fine dell’agente (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finis </a:t>
            </a:r>
            <a:r>
              <a:rPr lang="it-IT" sz="4000" b="1" i="1" dirty="0" err="1">
                <a:solidFill>
                  <a:schemeClr val="accent2">
                    <a:lumMod val="75000"/>
                  </a:schemeClr>
                </a:solidFill>
              </a:rPr>
              <a:t>operantis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Circostanze.</a:t>
            </a:r>
          </a:p>
        </p:txBody>
      </p:sp>
      <p:pic>
        <p:nvPicPr>
          <p:cNvPr id="2052" name="Picture 4" descr="Resultado de imagen de catechismo della chiesa cattolica">
            <a:extLst>
              <a:ext uri="{FF2B5EF4-FFF2-40B4-BE49-F238E27FC236}">
                <a16:creationId xmlns:a16="http://schemas.microsoft.com/office/drawing/2014/main" id="{190B6043-E39B-4CA7-89DC-75DBB6FF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041" y="2398426"/>
            <a:ext cx="3009146" cy="432866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1" y="563601"/>
            <a:ext cx="11100444" cy="563217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chemeClr val="accent2">
                    <a:lumMod val="75000"/>
                  </a:schemeClr>
                </a:solidFill>
              </a:rPr>
              <a:t>Condizioni per peccato mortale</a:t>
            </a:r>
          </a:p>
          <a:p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Catechismo della Chiesa Cattolica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, nn. 1857</a:t>
            </a:r>
          </a:p>
        </p:txBody>
      </p:sp>
      <p:pic>
        <p:nvPicPr>
          <p:cNvPr id="2052" name="Picture 4" descr="Resultado de imagen de catechismo della chiesa cattolica">
            <a:extLst>
              <a:ext uri="{FF2B5EF4-FFF2-40B4-BE49-F238E27FC236}">
                <a16:creationId xmlns:a16="http://schemas.microsoft.com/office/drawing/2014/main" id="{190B6043-E39B-4CA7-89DC-75DBB6FF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041" y="2398426"/>
            <a:ext cx="3009146" cy="432866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CA448749-8C06-45AB-A4A6-214937334B8C}"/>
              </a:ext>
            </a:extLst>
          </p:cNvPr>
          <p:cNvSpPr txBox="1">
            <a:spLocks/>
          </p:cNvSpPr>
          <p:nvPr/>
        </p:nvSpPr>
        <p:spPr>
          <a:xfrm>
            <a:off x="632011" y="2398426"/>
            <a:ext cx="8189742" cy="408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«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Perché un 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peccato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sia 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 richiede che concorrano tre condizioni: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peccato mortale quello che ha per oggetto una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 grave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che, inoltre, viene commesso con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piena consapevolezza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         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deliberato consenso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(RP 17)».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C4A3CC-B45F-4635-B7F2-10D7C0BE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7AD5B568-31C2-4434-A68A-B961BBE17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61" y="1493598"/>
            <a:ext cx="5419237" cy="4462464"/>
          </a:xfrm>
          <a:noFill/>
        </p:spPr>
        <p:txBody>
          <a:bodyPr>
            <a:noAutofit/>
          </a:bodyPr>
          <a:lstStyle/>
          <a:p>
            <a:pPr algn="l"/>
            <a:r>
              <a:rPr lang="it-IT" sz="4800" b="1" dirty="0">
                <a:solidFill>
                  <a:schemeClr val="accent2">
                    <a:lumMod val="75000"/>
                  </a:schemeClr>
                </a:solidFill>
              </a:rPr>
              <a:t>Principi adiuvanti: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Dupplice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effetto.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Volontario 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in causa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Male minore.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Restrizione mentale.</a:t>
            </a:r>
          </a:p>
        </p:txBody>
      </p:sp>
    </p:spTree>
    <p:extLst>
      <p:ext uri="{BB962C8B-B14F-4D97-AF65-F5344CB8AC3E}">
        <p14:creationId xmlns:p14="http://schemas.microsoft.com/office/powerpoint/2010/main" val="19463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erché si dice Grazie Mille?">
            <a:extLst>
              <a:ext uri="{FF2B5EF4-FFF2-40B4-BE49-F238E27FC236}">
                <a16:creationId xmlns:a16="http://schemas.microsoft.com/office/drawing/2014/main" id="{C170DD68-2B9B-4A90-AE8D-FD4294089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327306-47FD-48AF-9C9A-8A5E24A9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E432FB-DCB1-46D5-8CAF-AFEB80F85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997" y="1656732"/>
            <a:ext cx="6056003" cy="4683108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B808476E-0B31-4C71-8F94-953E1A37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31" y="617675"/>
            <a:ext cx="11321149" cy="575614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Rapporto Teologia morale – Psicologia: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Conoscenza dell’uomo.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Aspetti soggettivi                                              dell’agire umano.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Libertà.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Responsabilità morale.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Tappe evolutive.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Malattie.</a:t>
            </a:r>
          </a:p>
        </p:txBody>
      </p:sp>
    </p:spTree>
    <p:extLst>
      <p:ext uri="{BB962C8B-B14F-4D97-AF65-F5344CB8AC3E}">
        <p14:creationId xmlns:p14="http://schemas.microsoft.com/office/powerpoint/2010/main" val="775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E0E811-2ECA-4138-9108-2A8BEC2EC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871" y="1221241"/>
            <a:ext cx="4831080" cy="3853679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C0A3E1E0-8845-41FF-BDE1-F5CE0B407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480589"/>
            <a:ext cx="7391229" cy="6271903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Obbiettivi del seminario: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Applicare le conoscenze di teologia morale fondamentale ai casi singoli complessi.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Facilitare il giudizio morale nel lavoro pastorale.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Approfondire la conoscenza dei fattori subiettivi che rientrano nell’azione umana.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Sviluppare la capacità critica davanti alle pubblicazioni scientifiche.</a:t>
            </a:r>
          </a:p>
        </p:txBody>
      </p:sp>
    </p:spTree>
    <p:extLst>
      <p:ext uri="{BB962C8B-B14F-4D97-AF65-F5344CB8AC3E}">
        <p14:creationId xmlns:p14="http://schemas.microsoft.com/office/powerpoint/2010/main" val="38170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79B74-A988-4828-9820-9638D14C7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630"/>
            <a:ext cx="12192000" cy="29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488992"/>
            <a:ext cx="5455749" cy="602435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Metodo tradizionale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Formazione basica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Trasmettere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Deduttivo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Informare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Memoria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Sapere di più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Non direttamente utile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Non lavoro precedente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Ottimizza il tempo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Studente passivo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464CF02-75E3-4F04-9BFB-2467318C19A7}"/>
              </a:ext>
            </a:extLst>
          </p:cNvPr>
          <p:cNvSpPr txBox="1">
            <a:spLocks/>
          </p:cNvSpPr>
          <p:nvPr/>
        </p:nvSpPr>
        <p:spPr>
          <a:xfrm>
            <a:off x="6642467" y="488992"/>
            <a:ext cx="5338518" cy="588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 del caso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Approfondimento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 ragionare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Induttivo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Sviluppare capacità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Inventiva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Fare meglio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Più pragmatico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Lavoro precedente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Più tempo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Studente attivo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88BCDE-A393-4217-BC87-B81ABA41F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354" y="1737360"/>
            <a:ext cx="2837291" cy="25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Un caso per lezione.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Bibliografia.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Elaborato (da fare per tutti).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79B74-A988-4828-9820-9638D14C7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630"/>
            <a:ext cx="12192000" cy="29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4423490-B72B-4783-8CED-0E391C05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D010A82D-1B99-4A71-9DFD-702CB7138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69" y="433639"/>
            <a:ext cx="5944601" cy="627196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Elaborati: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6-8 mila caratteri (2 fogli).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Tutti fanno l’elaborato.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Non fare riassunti.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Comento critico, ragionamento, soluzioni.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Rispondere alla domande.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Non c’è una soluzione corretta.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Da consegnare entro                                                    martedì alle ore 23:59.</a:t>
            </a:r>
          </a:p>
        </p:txBody>
      </p:sp>
    </p:spTree>
    <p:extLst>
      <p:ext uri="{BB962C8B-B14F-4D97-AF65-F5344CB8AC3E}">
        <p14:creationId xmlns:p14="http://schemas.microsoft.com/office/powerpoint/2010/main" val="511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Panorámica</PresentationFormat>
  <Paragraphs>148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Avenir Next LT Pro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Elementi  di teologia morale fondamentale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Insa</dc:creator>
  <cp:lastModifiedBy>Francisco Insa</cp:lastModifiedBy>
  <cp:revision>1</cp:revision>
  <dcterms:created xsi:type="dcterms:W3CDTF">2025-10-17T05:02:43Z</dcterms:created>
  <dcterms:modified xsi:type="dcterms:W3CDTF">2025-10-17T05:03:24Z</dcterms:modified>
</cp:coreProperties>
</file>