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57" r:id="rId3"/>
    <p:sldId id="360" r:id="rId4"/>
    <p:sldId id="408" r:id="rId5"/>
    <p:sldId id="409" r:id="rId6"/>
    <p:sldId id="368" r:id="rId7"/>
    <p:sldId id="375" r:id="rId8"/>
    <p:sldId id="405" r:id="rId9"/>
    <p:sldId id="376" r:id="rId10"/>
    <p:sldId id="377" r:id="rId11"/>
    <p:sldId id="410" r:id="rId12"/>
    <p:sldId id="383" r:id="rId13"/>
    <p:sldId id="384" r:id="rId14"/>
    <p:sldId id="398" r:id="rId15"/>
    <p:sldId id="400" r:id="rId16"/>
    <p:sldId id="401" r:id="rId17"/>
    <p:sldId id="385" r:id="rId18"/>
    <p:sldId id="392" r:id="rId19"/>
    <p:sldId id="402" r:id="rId20"/>
    <p:sldId id="403" r:id="rId21"/>
    <p:sldId id="370" r:id="rId22"/>
    <p:sldId id="378" r:id="rId23"/>
    <p:sldId id="407" r:id="rId24"/>
    <p:sldId id="380" r:id="rId25"/>
    <p:sldId id="379" r:id="rId26"/>
    <p:sldId id="399" r:id="rId27"/>
    <p:sldId id="393" r:id="rId28"/>
    <p:sldId id="404" r:id="rId29"/>
    <p:sldId id="371" r:id="rId30"/>
    <p:sldId id="411" r:id="rId31"/>
    <p:sldId id="391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003FBC"/>
    <a:srgbClr val="00642D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74079" autoAdjust="0"/>
  </p:normalViewPr>
  <p:slideViewPr>
    <p:cSldViewPr>
      <p:cViewPr varScale="1">
        <p:scale>
          <a:sx n="65" d="100"/>
          <a:sy n="65" d="100"/>
        </p:scale>
        <p:origin x="1334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D329C-8EA6-4266-B229-02BA55D8406E}" type="datetimeFigureOut">
              <a:rPr lang="it-IT" smtClean="0"/>
              <a:pPr/>
              <a:t>18/03/2021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24571-208C-4682-8BDE-341DCA82BEDA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091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24571-208C-4682-8BDE-341DCA82BEDA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92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4" name="Titolo 1"/>
          <p:cNvSpPr txBox="1">
            <a:spLocks/>
          </p:cNvSpPr>
          <p:nvPr userDrawn="1"/>
        </p:nvSpPr>
        <p:spPr>
          <a:xfrm>
            <a:off x="571462" y="1428737"/>
            <a:ext cx="11049077" cy="5143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103632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_tradnl" noProof="0" dirty="0" err="1" smtClean="0"/>
              <a:t>Click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to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edit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Master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title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style</a:t>
            </a:r>
            <a:endParaRPr lang="es-ES_tradn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noProof="0" dirty="0" err="1" smtClean="0"/>
              <a:t>Click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to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edit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Master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text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styles</a:t>
            </a:r>
            <a:endParaRPr lang="es-ES_tradnl" noProof="0" dirty="0" smtClean="0"/>
          </a:p>
          <a:p>
            <a:pPr lvl="1"/>
            <a:r>
              <a:rPr lang="es-ES_tradnl" noProof="0" dirty="0" err="1" smtClean="0"/>
              <a:t>Second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level</a:t>
            </a:r>
            <a:endParaRPr lang="es-ES_tradnl" noProof="0" dirty="0" smtClean="0"/>
          </a:p>
          <a:p>
            <a:pPr lvl="2"/>
            <a:r>
              <a:rPr lang="es-ES_tradnl" noProof="0" dirty="0" err="1" smtClean="0"/>
              <a:t>Third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level</a:t>
            </a:r>
            <a:endParaRPr lang="es-ES_tradnl" noProof="0" dirty="0" smtClean="0"/>
          </a:p>
          <a:p>
            <a:pPr lvl="3"/>
            <a:r>
              <a:rPr lang="es-ES_tradnl" noProof="0" dirty="0" err="1" smtClean="0"/>
              <a:t>Fourth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level</a:t>
            </a:r>
            <a:endParaRPr lang="es-ES_tradnl" noProof="0" dirty="0" smtClean="0"/>
          </a:p>
          <a:p>
            <a:pPr lvl="4"/>
            <a:r>
              <a:rPr lang="es-ES_tradnl" noProof="0" dirty="0" err="1" smtClean="0"/>
              <a:t>Fifth</a:t>
            </a:r>
            <a:r>
              <a:rPr lang="es-ES_tradnl" noProof="0" dirty="0" smtClean="0"/>
              <a:t> </a:t>
            </a:r>
            <a:r>
              <a:rPr lang="es-ES_tradnl" noProof="0" dirty="0" err="1" smtClean="0"/>
              <a:t>level</a:t>
            </a:r>
            <a:endParaRPr lang="es-ES_tradnl" noProof="0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E2286-2182-4FD5-A2E1-9A3E9571D52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8427" y="6265118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63163452-AC1F-478C-8A5D-C2039B05885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285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142965" y="-1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972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6632"/>
            <a:ext cx="895278" cy="1079773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02060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rgbClr val="002060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rgbClr val="002060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rgbClr val="002060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" y="0"/>
            <a:ext cx="12360696" cy="6858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201307" y="5517232"/>
            <a:ext cx="46330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spc="30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Wenceslao Vial</a:t>
            </a:r>
          </a:p>
          <a:p>
            <a:r>
              <a:rPr lang="it-IT" sz="3200" b="1" spc="30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Roma</a:t>
            </a:r>
            <a:r>
              <a:rPr lang="it-IT" sz="3200" b="1" spc="300" dirty="0">
                <a:ln w="3175">
                  <a:noFill/>
                  <a:prstDash val="solid"/>
                </a:ln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it-IT" sz="3200" b="1" spc="30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18 marzo 2021</a:t>
            </a:r>
            <a:endParaRPr lang="it-IT" sz="3200" b="1" spc="300" dirty="0">
              <a:ln w="3175">
                <a:noFill/>
                <a:prstDash val="solid"/>
              </a:ln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Immagin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9" y="332655"/>
            <a:ext cx="3230811" cy="156033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935760" y="376819"/>
            <a:ext cx="6873080" cy="15696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4800" spc="300" dirty="0">
                <a:ln w="3175">
                  <a:noFill/>
                  <a:prstDash val="solid"/>
                </a:ln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Formazione alla </a:t>
            </a:r>
            <a:r>
              <a:rPr lang="it-IT" sz="4800" spc="30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salute </a:t>
            </a:r>
          </a:p>
          <a:p>
            <a:r>
              <a:rPr lang="it-IT" sz="4800" spc="30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seminario</a:t>
            </a:r>
            <a:endParaRPr lang="it-IT" sz="4800" spc="300" dirty="0">
              <a:ln w="3175">
                <a:noFill/>
                <a:prstDash val="solid"/>
              </a:ln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11144" y="2040979"/>
            <a:ext cx="335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Centro di Formazione Sacerdotale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59496" y="103885"/>
            <a:ext cx="7772400" cy="1143000"/>
          </a:xfrm>
        </p:spPr>
        <p:txBody>
          <a:bodyPr/>
          <a:lstStyle/>
          <a:p>
            <a:pPr algn="l"/>
            <a:r>
              <a:rPr lang="it-IT" spc="600" dirty="0">
                <a:solidFill>
                  <a:srgbClr val="0070C0"/>
                </a:solidFill>
              </a:rPr>
              <a:t>P</a:t>
            </a:r>
            <a:r>
              <a:rPr lang="it-IT" spc="600" dirty="0"/>
              <a:t>eso corporeo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91944" y="1250465"/>
            <a:ext cx="6120680" cy="4972072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it-IT" dirty="0" smtClean="0"/>
              <a:t>Indice di Massa Corporea (</a:t>
            </a:r>
            <a:r>
              <a:rPr lang="it-IT" sz="2400" dirty="0"/>
              <a:t>IMC) 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</a:rPr>
              <a:t>      </a:t>
            </a:r>
            <a:r>
              <a:rPr lang="it-IT" sz="2400" b="1" dirty="0" smtClean="0">
                <a:solidFill>
                  <a:srgbClr val="0070C0"/>
                </a:solidFill>
              </a:rPr>
              <a:t>=</a:t>
            </a:r>
            <a:r>
              <a:rPr lang="it-IT" sz="2400" dirty="0" smtClean="0"/>
              <a:t> </a:t>
            </a:r>
            <a:r>
              <a:rPr lang="it-IT" sz="2400" dirty="0"/>
              <a:t>peso in Kg </a:t>
            </a:r>
            <a:r>
              <a:rPr lang="it-IT" sz="2400" b="1" dirty="0">
                <a:solidFill>
                  <a:srgbClr val="0070C0"/>
                </a:solidFill>
              </a:rPr>
              <a:t>/</a:t>
            </a:r>
            <a:r>
              <a:rPr lang="it-IT" sz="2400" dirty="0"/>
              <a:t> (altezza metri  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it-IT" dirty="0"/>
              <a:t> </a:t>
            </a:r>
            <a:r>
              <a:rPr lang="it-IT" dirty="0" smtClean="0"/>
              <a:t>    </a:t>
            </a:r>
            <a:r>
              <a:rPr lang="it-IT" sz="2800" dirty="0"/>
              <a:t>(Normale </a:t>
            </a:r>
            <a:r>
              <a:rPr lang="it-IT" sz="2800" dirty="0">
                <a:solidFill>
                  <a:srgbClr val="0070C0"/>
                </a:solidFill>
              </a:rPr>
              <a:t>= </a:t>
            </a:r>
            <a:r>
              <a:rPr lang="it-IT" sz="2800" dirty="0"/>
              <a:t>20-25)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it-IT" dirty="0" smtClean="0"/>
              <a:t>	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it-IT" dirty="0"/>
              <a:t> </a:t>
            </a:r>
            <a:r>
              <a:rPr lang="it-IT" dirty="0" smtClean="0"/>
              <a:t>    Dieta equilibrata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it-IT" dirty="0"/>
              <a:t> </a:t>
            </a:r>
            <a:r>
              <a:rPr lang="it-IT" dirty="0" smtClean="0"/>
              <a:t>    Colesterolo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it-IT" dirty="0"/>
              <a:t> </a:t>
            </a:r>
            <a:r>
              <a:rPr lang="it-IT" dirty="0" smtClean="0"/>
              <a:t>    Alcool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it-IT" dirty="0"/>
              <a:t> </a:t>
            </a:r>
            <a:r>
              <a:rPr lang="it-IT" dirty="0" smtClean="0"/>
              <a:t>    Esercizio fisico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945130" y="177281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556792"/>
            <a:ext cx="4032448" cy="4810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48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1484784"/>
            <a:ext cx="7539717" cy="4972050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1415480" y="18864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algn="l"/>
            <a:r>
              <a:rPr lang="it-IT" spc="300" dirty="0" smtClean="0">
                <a:solidFill>
                  <a:srgbClr val="0070C0"/>
                </a:solidFill>
              </a:rPr>
              <a:t>S</a:t>
            </a:r>
            <a:r>
              <a:rPr lang="it-IT" spc="300" dirty="0" smtClean="0"/>
              <a:t>tress </a:t>
            </a:r>
            <a:r>
              <a:rPr lang="it-IT" b="1" spc="300" dirty="0" smtClean="0">
                <a:solidFill>
                  <a:srgbClr val="0070C0"/>
                </a:solidFill>
              </a:rPr>
              <a:t>/</a:t>
            </a:r>
            <a:r>
              <a:rPr lang="it-IT" spc="300" dirty="0" smtClean="0"/>
              <a:t> </a:t>
            </a:r>
            <a:r>
              <a:rPr lang="it-IT" spc="300" dirty="0" smtClean="0">
                <a:solidFill>
                  <a:srgbClr val="0070C0"/>
                </a:solidFill>
              </a:rPr>
              <a:t>S</a:t>
            </a:r>
            <a:r>
              <a:rPr lang="it-IT" spc="300" dirty="0" smtClean="0"/>
              <a:t>alute</a:t>
            </a:r>
            <a:endParaRPr lang="it-IT" spc="300" dirty="0"/>
          </a:p>
        </p:txBody>
      </p:sp>
    </p:spTree>
    <p:extLst>
      <p:ext uri="{BB962C8B-B14F-4D97-AF65-F5344CB8AC3E}">
        <p14:creationId xmlns:p14="http://schemas.microsoft.com/office/powerpoint/2010/main" val="470270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271464" y="620688"/>
            <a:ext cx="10441160" cy="5832648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it-IT" sz="3600" spc="300" dirty="0">
                <a:solidFill>
                  <a:srgbClr val="0070C0"/>
                </a:solidFill>
              </a:rPr>
              <a:t> </a:t>
            </a:r>
            <a:r>
              <a:rPr lang="it-IT" sz="3600" spc="300" dirty="0" smtClean="0">
                <a:solidFill>
                  <a:srgbClr val="0070C0"/>
                </a:solidFill>
              </a:rPr>
              <a:t> S</a:t>
            </a:r>
            <a:r>
              <a:rPr lang="it-IT" sz="3600" spc="300" dirty="0" smtClean="0"/>
              <a:t>tress cronico </a:t>
            </a:r>
            <a:r>
              <a:rPr lang="it-IT" sz="2800" spc="300" dirty="0" smtClean="0"/>
              <a:t>(ansia, depressione…)</a:t>
            </a:r>
            <a:endParaRPr lang="it-IT" sz="2800" spc="3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it-IT" sz="3600" spc="300" dirty="0" smtClean="0"/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it-IT" sz="3600" spc="300" dirty="0" smtClean="0">
                <a:solidFill>
                  <a:srgbClr val="0070C0"/>
                </a:solidFill>
              </a:rPr>
              <a:t>	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it-IT" sz="3600" spc="300" dirty="0">
                <a:solidFill>
                  <a:srgbClr val="0070C0"/>
                </a:solidFill>
              </a:rPr>
              <a:t>	</a:t>
            </a:r>
            <a:r>
              <a:rPr lang="it-IT" sz="3600" spc="300" dirty="0" smtClean="0">
                <a:solidFill>
                  <a:srgbClr val="0070C0"/>
                </a:solidFill>
              </a:rPr>
              <a:t>↓</a:t>
            </a:r>
            <a:r>
              <a:rPr lang="it-IT" sz="3600" spc="300" dirty="0" smtClean="0"/>
              <a:t>difese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it-IT" sz="3600" spc="300" dirty="0" smtClean="0"/>
              <a:t>		</a:t>
            </a:r>
            <a:r>
              <a:rPr lang="it-IT" sz="3600" spc="300" dirty="0" smtClean="0">
                <a:solidFill>
                  <a:srgbClr val="0070C0"/>
                </a:solidFill>
              </a:rPr>
              <a:t>↑</a:t>
            </a:r>
            <a:r>
              <a:rPr lang="it-IT" sz="3600" spc="300" dirty="0" smtClean="0"/>
              <a:t>infezioni (influenza, ecc.)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it-IT" sz="3600" spc="300" dirty="0" smtClean="0"/>
              <a:t>		</a:t>
            </a:r>
            <a:r>
              <a:rPr lang="it-IT" sz="3600" spc="300" dirty="0" smtClean="0">
                <a:solidFill>
                  <a:srgbClr val="0070C0"/>
                </a:solidFill>
              </a:rPr>
              <a:t>↑</a:t>
            </a:r>
            <a:r>
              <a:rPr lang="it-IT" sz="3600" spc="300" dirty="0" smtClean="0"/>
              <a:t>malattie croniche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it-IT" sz="3600" spc="300" dirty="0" smtClean="0">
                <a:solidFill>
                  <a:srgbClr val="0070C0"/>
                </a:solidFill>
              </a:rPr>
              <a:t>	↓</a:t>
            </a:r>
            <a:r>
              <a:rPr lang="it-IT" sz="3600" spc="300" dirty="0" smtClean="0"/>
              <a:t>aspettative di vita</a:t>
            </a:r>
            <a:endParaRPr lang="it-IT" sz="3600" spc="300" dirty="0"/>
          </a:p>
        </p:txBody>
      </p:sp>
      <p:cxnSp>
        <p:nvCxnSpPr>
          <p:cNvPr id="6" name="Connettore 2 5"/>
          <p:cNvCxnSpPr/>
          <p:nvPr/>
        </p:nvCxnSpPr>
        <p:spPr>
          <a:xfrm>
            <a:off x="5447928" y="1700808"/>
            <a:ext cx="0" cy="9361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556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440" y="120104"/>
            <a:ext cx="7772400" cy="1143000"/>
          </a:xfrm>
        </p:spPr>
        <p:txBody>
          <a:bodyPr/>
          <a:lstStyle/>
          <a:p>
            <a:r>
              <a:rPr lang="it-IT" sz="4000" spc="300" dirty="0">
                <a:solidFill>
                  <a:srgbClr val="0070C0"/>
                </a:solidFill>
              </a:rPr>
              <a:t>E</a:t>
            </a:r>
            <a:r>
              <a:rPr lang="it-IT" sz="4000" spc="300" dirty="0"/>
              <a:t>quilibrio Attività </a:t>
            </a:r>
            <a:r>
              <a:rPr lang="it-IT" sz="4000" b="1" spc="300" dirty="0">
                <a:solidFill>
                  <a:srgbClr val="0070C0"/>
                </a:solidFill>
              </a:rPr>
              <a:t>/</a:t>
            </a:r>
            <a:r>
              <a:rPr lang="it-IT" sz="4000" spc="300" dirty="0"/>
              <a:t> Riposo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>
          <a:xfrm>
            <a:off x="4583832" y="1556792"/>
            <a:ext cx="6696744" cy="49117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Tx/>
              <a:buNone/>
            </a:pPr>
            <a:r>
              <a:rPr lang="it-IT" sz="2800" dirty="0"/>
              <a:t>Stanchezza </a:t>
            </a:r>
            <a:r>
              <a:rPr lang="it-IT" sz="2800" dirty="0">
                <a:solidFill>
                  <a:srgbClr val="0070C0"/>
                </a:solidFill>
                <a:cs typeface="Arial" charset="0"/>
              </a:rPr>
              <a:t>→ </a:t>
            </a:r>
            <a:r>
              <a:rPr lang="it-IT" sz="2800" dirty="0" smtClean="0">
                <a:solidFill>
                  <a:srgbClr val="0070C0"/>
                </a:solidFill>
                <a:cs typeface="Arial" charset="0"/>
              </a:rPr>
              <a:t>   </a:t>
            </a:r>
            <a:r>
              <a:rPr lang="it-IT" sz="2800" dirty="0" smtClean="0"/>
              <a:t>evasione </a:t>
            </a:r>
            <a:r>
              <a:rPr lang="it-IT" sz="2800" dirty="0" smtClean="0">
                <a:cs typeface="Arial" charset="0"/>
              </a:rPr>
              <a:t>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it-IT" sz="2800" dirty="0">
                <a:cs typeface="Arial" charset="0"/>
              </a:rPr>
              <a:t> </a:t>
            </a:r>
            <a:r>
              <a:rPr lang="it-IT" sz="2800" dirty="0" smtClean="0">
                <a:cs typeface="Arial" charset="0"/>
              </a:rPr>
              <a:t>                       dipendenza</a:t>
            </a:r>
            <a:r>
              <a:rPr lang="it-IT" sz="2800" dirty="0" smtClean="0"/>
              <a:t> </a:t>
            </a:r>
            <a:r>
              <a:rPr lang="it-IT" sz="2800" dirty="0" smtClean="0">
                <a:cs typeface="Arial" charset="0"/>
              </a:rPr>
              <a:t>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it-IT" sz="2800" dirty="0">
                <a:cs typeface="Arial" charset="0"/>
              </a:rPr>
              <a:t> </a:t>
            </a:r>
            <a:r>
              <a:rPr lang="it-IT" sz="2800" dirty="0" smtClean="0">
                <a:cs typeface="Arial" charset="0"/>
              </a:rPr>
              <a:t>                       </a:t>
            </a:r>
            <a:r>
              <a:rPr lang="it-IT" sz="2800" dirty="0" smtClean="0"/>
              <a:t>frustrazione </a:t>
            </a:r>
            <a:endParaRPr lang="it-IT" sz="2800" dirty="0"/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sz="2800" dirty="0">
                <a:solidFill>
                  <a:srgbClr val="F6100A"/>
                </a:solidFill>
                <a:cs typeface="Arial" charset="0"/>
              </a:rPr>
              <a:t>		</a:t>
            </a:r>
            <a:endParaRPr lang="it-IT" sz="2800" dirty="0"/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sz="2800" dirty="0" smtClean="0">
                <a:solidFill>
                  <a:srgbClr val="0070C0"/>
                </a:solidFill>
                <a:cs typeface="Arial" charset="0"/>
              </a:rPr>
              <a:t>↓</a:t>
            </a:r>
            <a:r>
              <a:rPr lang="it-IT" sz="2800" dirty="0" smtClean="0"/>
              <a:t> </a:t>
            </a:r>
            <a:r>
              <a:rPr lang="it-IT" sz="2800" dirty="0"/>
              <a:t>Capacità fisiche e psichiche </a:t>
            </a:r>
            <a:r>
              <a:rPr lang="it-IT" sz="2800" dirty="0">
                <a:solidFill>
                  <a:srgbClr val="0070C0"/>
                </a:solidFill>
                <a:cs typeface="Arial" charset="0"/>
              </a:rPr>
              <a:t>→</a:t>
            </a:r>
            <a:r>
              <a:rPr lang="it-IT" sz="2800" dirty="0"/>
              <a:t> fatica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sz="2800" dirty="0" smtClean="0">
                <a:solidFill>
                  <a:srgbClr val="0070C0"/>
                </a:solidFill>
                <a:cs typeface="Arial" charset="0"/>
              </a:rPr>
              <a:t>↓ </a:t>
            </a:r>
            <a:r>
              <a:rPr lang="it-IT" sz="2800" dirty="0" smtClean="0"/>
              <a:t>Anestesia della </a:t>
            </a:r>
            <a:r>
              <a:rPr lang="it-IT" sz="2800" dirty="0"/>
              <a:t>affettività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sz="2800" dirty="0" smtClean="0">
                <a:solidFill>
                  <a:srgbClr val="0070C0"/>
                </a:solidFill>
              </a:rPr>
              <a:t>↑ </a:t>
            </a:r>
            <a:r>
              <a:rPr lang="it-IT" sz="2800" dirty="0" smtClean="0"/>
              <a:t>Sensibilità </a:t>
            </a:r>
            <a:r>
              <a:rPr lang="it-IT" sz="2800" dirty="0"/>
              <a:t>per le cose sgradevoli</a:t>
            </a:r>
          </a:p>
        </p:txBody>
      </p:sp>
      <p:sp>
        <p:nvSpPr>
          <p:cNvPr id="121861" name="Line 5"/>
          <p:cNvSpPr>
            <a:spLocks noChangeShapeType="1"/>
          </p:cNvSpPr>
          <p:nvPr/>
        </p:nvSpPr>
        <p:spPr bwMode="auto">
          <a:xfrm>
            <a:off x="2927350" y="2276475"/>
            <a:ext cx="0" cy="647700"/>
          </a:xfrm>
          <a:prstGeom prst="line">
            <a:avLst/>
          </a:prstGeom>
          <a:noFill/>
          <a:ln w="38100">
            <a:solidFill>
              <a:srgbClr val="F6100A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1862" name="Line 6"/>
          <p:cNvSpPr>
            <a:spLocks noChangeShapeType="1"/>
          </p:cNvSpPr>
          <p:nvPr/>
        </p:nvSpPr>
        <p:spPr bwMode="auto">
          <a:xfrm>
            <a:off x="2927350" y="3789363"/>
            <a:ext cx="0" cy="647700"/>
          </a:xfrm>
          <a:prstGeom prst="line">
            <a:avLst/>
          </a:prstGeom>
          <a:noFill/>
          <a:ln w="38100">
            <a:solidFill>
              <a:srgbClr val="F6100A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6" name="Segnaposto contenut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386487"/>
            <a:ext cx="3240360" cy="480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315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487488" y="116632"/>
            <a:ext cx="8856984" cy="1143000"/>
          </a:xfrm>
        </p:spPr>
        <p:txBody>
          <a:bodyPr/>
          <a:lstStyle/>
          <a:p>
            <a:pPr algn="l"/>
            <a:r>
              <a:rPr lang="it-IT" spc="600" dirty="0"/>
              <a:t/>
            </a:r>
            <a:br>
              <a:rPr lang="it-IT" spc="600" dirty="0"/>
            </a:br>
            <a:r>
              <a:rPr lang="it-IT" spc="600" dirty="0">
                <a:solidFill>
                  <a:srgbClr val="0070C0"/>
                </a:solidFill>
              </a:rPr>
              <a:t>2. </a:t>
            </a:r>
            <a:r>
              <a:rPr lang="it-IT" spc="600" dirty="0"/>
              <a:t>Problemi specifici</a:t>
            </a:r>
            <a:br>
              <a:rPr lang="it-IT" spc="600" dirty="0"/>
            </a:br>
            <a:endParaRPr lang="it-IT" spc="600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572482"/>
            <a:ext cx="8280920" cy="607729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84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7489" y="116632"/>
            <a:ext cx="7772400" cy="1143000"/>
          </a:xfrm>
        </p:spPr>
        <p:txBody>
          <a:bodyPr/>
          <a:lstStyle/>
          <a:p>
            <a:pPr algn="l"/>
            <a:r>
              <a:rPr lang="it-IT" spc="600" dirty="0">
                <a:solidFill>
                  <a:srgbClr val="0070C0"/>
                </a:solidFill>
              </a:rPr>
              <a:t>F</a:t>
            </a:r>
            <a:r>
              <a:rPr lang="it-IT" spc="600" dirty="0"/>
              <a:t>ebbre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401495"/>
            <a:ext cx="3689631" cy="518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sellaDiTesto 5"/>
          <p:cNvSpPr txBox="1"/>
          <p:nvPr/>
        </p:nvSpPr>
        <p:spPr>
          <a:xfrm>
            <a:off x="5231904" y="1340768"/>
            <a:ext cx="60486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b="1" spc="300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 più importanza</a:t>
            </a:r>
            <a:r>
              <a:rPr lang="it-IT" sz="3200" spc="3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>
              <a:lnSpc>
                <a:spcPct val="150000"/>
              </a:lnSpc>
            </a:pPr>
            <a:endParaRPr lang="it-IT" sz="3200" spc="3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it-IT" sz="3200" spc="3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&gt;</a:t>
            </a:r>
            <a:r>
              <a:rPr lang="it-IT" sz="3200" spc="3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38º</a:t>
            </a:r>
          </a:p>
          <a:p>
            <a:pPr>
              <a:lnSpc>
                <a:spcPct val="150000"/>
              </a:lnSpc>
            </a:pPr>
            <a:r>
              <a:rPr lang="it-IT" sz="3200" spc="3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Più di tre giorni</a:t>
            </a:r>
          </a:p>
          <a:p>
            <a:pPr>
              <a:lnSpc>
                <a:spcPct val="150000"/>
              </a:lnSpc>
            </a:pPr>
            <a:r>
              <a:rPr lang="it-IT" sz="3200" spc="3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 dolori</a:t>
            </a:r>
          </a:p>
          <a:p>
            <a:pPr>
              <a:lnSpc>
                <a:spcPct val="150000"/>
              </a:lnSpc>
            </a:pPr>
            <a:r>
              <a:rPr lang="it-IT" sz="3200" spc="3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Malessere generale </a:t>
            </a:r>
            <a:r>
              <a:rPr lang="it-IT" sz="3200" spc="300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forte</a:t>
            </a:r>
            <a:endParaRPr lang="it-IT" sz="3200" spc="3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endParaRPr lang="it-IT" sz="3200" spc="3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960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43472" y="188640"/>
            <a:ext cx="7772400" cy="1143000"/>
          </a:xfrm>
        </p:spPr>
        <p:txBody>
          <a:bodyPr/>
          <a:lstStyle/>
          <a:p>
            <a:pPr algn="l"/>
            <a:r>
              <a:rPr lang="it-IT" spc="600" dirty="0">
                <a:solidFill>
                  <a:srgbClr val="0070C0"/>
                </a:solidFill>
              </a:rPr>
              <a:t>D</a:t>
            </a:r>
            <a:r>
              <a:rPr lang="it-IT" spc="600" dirty="0"/>
              <a:t>olore addominale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2423592" y="1841304"/>
            <a:ext cx="8229600" cy="4972072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b="1" spc="300" dirty="0">
                <a:solidFill>
                  <a:srgbClr val="0070C0"/>
                </a:solidFill>
              </a:rPr>
              <a:t>Ha più importanza</a:t>
            </a:r>
            <a:r>
              <a:rPr lang="it-IT" spc="300" dirty="0" smtClean="0"/>
              <a:t>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it-IT" spc="3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pc="300" dirty="0" smtClean="0"/>
              <a:t>		Molto forte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pc="300" dirty="0"/>
              <a:t>	</a:t>
            </a:r>
            <a:r>
              <a:rPr lang="it-IT" spc="300" dirty="0" smtClean="0"/>
              <a:t>	Costante (più di due ore)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pc="300" dirty="0"/>
              <a:t>	</a:t>
            </a:r>
            <a:r>
              <a:rPr lang="it-IT" spc="300" dirty="0" smtClean="0"/>
              <a:t>	Fossa iliaca destra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pc="300" dirty="0"/>
              <a:t>	</a:t>
            </a:r>
            <a:r>
              <a:rPr lang="it-IT" spc="300" dirty="0" smtClean="0"/>
              <a:t>	</a:t>
            </a:r>
            <a:endParaRPr lang="it-IT" spc="300" dirty="0"/>
          </a:p>
        </p:txBody>
      </p:sp>
    </p:spTree>
    <p:extLst>
      <p:ext uri="{BB962C8B-B14F-4D97-AF65-F5344CB8AC3E}">
        <p14:creationId xmlns:p14="http://schemas.microsoft.com/office/powerpoint/2010/main" val="296604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9"/>
          <p:cNvSpPr txBox="1">
            <a:spLocks noChangeArrowheads="1"/>
          </p:cNvSpPr>
          <p:nvPr/>
        </p:nvSpPr>
        <p:spPr bwMode="auto">
          <a:xfrm>
            <a:off x="6562725" y="1857375"/>
            <a:ext cx="294664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800" dirty="0">
                <a:solidFill>
                  <a:srgbClr val="003FB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Stress ?</a:t>
            </a:r>
          </a:p>
          <a:p>
            <a:r>
              <a:rPr lang="it-IT" sz="3800" dirty="0">
                <a:solidFill>
                  <a:srgbClr val="003FB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Stile di vita ?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219450" y="115888"/>
            <a:ext cx="7772400" cy="955658"/>
          </a:xfrm>
        </p:spPr>
        <p:txBody>
          <a:bodyPr/>
          <a:lstStyle/>
          <a:p>
            <a:r>
              <a:rPr lang="es-ES_tradnl" sz="3800" dirty="0">
                <a:solidFill>
                  <a:srgbClr val="5B1A45"/>
                </a:solidFill>
              </a:rPr>
              <a:t>		  </a:t>
            </a:r>
            <a:r>
              <a:rPr lang="es-ES_tradnl" sz="3800" dirty="0">
                <a:solidFill>
                  <a:srgbClr val="003FBC"/>
                </a:solidFill>
              </a:rPr>
              <a:t>Ulcera </a:t>
            </a:r>
            <a:endParaRPr lang="es-ES" sz="3800" dirty="0">
              <a:solidFill>
                <a:srgbClr val="003FBC"/>
              </a:solidFill>
            </a:endParaRPr>
          </a:p>
        </p:txBody>
      </p:sp>
      <p:pic>
        <p:nvPicPr>
          <p:cNvPr id="9220" name="Picture 1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8231" y="6981"/>
            <a:ext cx="4979543" cy="4353366"/>
          </a:xfrm>
          <a:noFill/>
        </p:spPr>
      </p:pic>
      <p:pic>
        <p:nvPicPr>
          <p:cNvPr id="92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2889" y="4146498"/>
            <a:ext cx="6288087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Rectangle 18"/>
          <p:cNvSpPr>
            <a:spLocks noChangeArrowheads="1"/>
          </p:cNvSpPr>
          <p:nvPr/>
        </p:nvSpPr>
        <p:spPr bwMode="auto">
          <a:xfrm>
            <a:off x="7032626" y="17568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9226" name="Rectangle 28"/>
          <p:cNvSpPr>
            <a:spLocks noChangeArrowheads="1"/>
          </p:cNvSpPr>
          <p:nvPr/>
        </p:nvSpPr>
        <p:spPr bwMode="auto">
          <a:xfrm>
            <a:off x="3216276" y="4432578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415480" y="44624"/>
            <a:ext cx="4572570" cy="7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4" cstate="print"/>
          <a:srcRect r="7579" b="1006"/>
          <a:stretch>
            <a:fillRect/>
          </a:stretch>
        </p:blipFill>
        <p:spPr bwMode="auto">
          <a:xfrm>
            <a:off x="6311900" y="260351"/>
            <a:ext cx="43561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134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31504" y="188640"/>
            <a:ext cx="7772400" cy="1143000"/>
          </a:xfrm>
        </p:spPr>
        <p:txBody>
          <a:bodyPr/>
          <a:lstStyle/>
          <a:p>
            <a:pPr algn="l"/>
            <a:r>
              <a:rPr lang="it-IT" spc="600" dirty="0">
                <a:solidFill>
                  <a:srgbClr val="0070C0"/>
                </a:solidFill>
              </a:rPr>
              <a:t>C</a:t>
            </a:r>
            <a:r>
              <a:rPr lang="it-IT" spc="600" dirty="0"/>
              <a:t>efalea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25824" y="1772816"/>
            <a:ext cx="9358808" cy="475252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b="1" spc="300" dirty="0">
                <a:solidFill>
                  <a:srgbClr val="0070C0"/>
                </a:solidFill>
              </a:rPr>
              <a:t>Ha più importanza</a:t>
            </a:r>
            <a:r>
              <a:rPr lang="it-IT" spc="300" dirty="0" smtClean="0"/>
              <a:t>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it-IT" spc="300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pc="300" dirty="0" smtClean="0"/>
              <a:t>	Molto forte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pc="300" dirty="0" smtClean="0"/>
              <a:t>	Con vomito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pc="300" dirty="0" smtClean="0"/>
              <a:t>	Diverso da un dolore «normale»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it-IT" spc="300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it-IT" spc="300" dirty="0"/>
          </a:p>
        </p:txBody>
      </p:sp>
    </p:spTree>
    <p:extLst>
      <p:ext uri="{BB962C8B-B14F-4D97-AF65-F5344CB8AC3E}">
        <p14:creationId xmlns:p14="http://schemas.microsoft.com/office/powerpoint/2010/main" val="28951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47936" y="116632"/>
            <a:ext cx="7772400" cy="1143000"/>
          </a:xfrm>
        </p:spPr>
        <p:txBody>
          <a:bodyPr/>
          <a:lstStyle/>
          <a:p>
            <a:pPr algn="l"/>
            <a:r>
              <a:rPr lang="it-IT" spc="600" dirty="0">
                <a:solidFill>
                  <a:srgbClr val="0070C0"/>
                </a:solidFill>
              </a:rPr>
              <a:t>U</a:t>
            </a:r>
            <a:r>
              <a:rPr lang="it-IT" spc="600" dirty="0"/>
              <a:t>rologia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89512" y="1697288"/>
            <a:ext cx="4330824" cy="4972072"/>
          </a:xfrm>
        </p:spPr>
        <p:txBody>
          <a:bodyPr/>
          <a:lstStyle/>
          <a:p>
            <a:pPr marL="0" indent="0">
              <a:buNone/>
            </a:pPr>
            <a:r>
              <a:rPr lang="it-IT" spc="300" dirty="0" smtClean="0"/>
              <a:t>Possibili dubbi</a:t>
            </a:r>
          </a:p>
          <a:p>
            <a:pPr marL="0" indent="0">
              <a:buNone/>
            </a:pPr>
            <a:endParaRPr lang="it-IT" spc="300" dirty="0" smtClean="0"/>
          </a:p>
          <a:p>
            <a:pPr marL="0" indent="0">
              <a:buNone/>
            </a:pPr>
            <a:r>
              <a:rPr lang="it-IT" spc="300" dirty="0" smtClean="0"/>
              <a:t>Fisiologia</a:t>
            </a:r>
          </a:p>
          <a:p>
            <a:pPr marL="0" indent="0">
              <a:buNone/>
            </a:pPr>
            <a:endParaRPr lang="it-IT" spc="300" dirty="0"/>
          </a:p>
          <a:p>
            <a:pPr marL="0" indent="0">
              <a:buNone/>
            </a:pPr>
            <a:r>
              <a:rPr lang="it-IT" spc="300" dirty="0" smtClean="0"/>
              <a:t>Litiasi renale</a:t>
            </a:r>
          </a:p>
          <a:p>
            <a:pPr marL="0" indent="0">
              <a:buNone/>
            </a:pPr>
            <a:endParaRPr lang="it-IT" spc="300" dirty="0"/>
          </a:p>
          <a:p>
            <a:pPr marL="0" indent="0">
              <a:buNone/>
            </a:pPr>
            <a:r>
              <a:rPr lang="it-IT" spc="300" dirty="0" smtClean="0"/>
              <a:t>Infezioni</a:t>
            </a:r>
          </a:p>
          <a:p>
            <a:pPr marL="0" indent="0">
              <a:buNone/>
            </a:pPr>
            <a:endParaRPr lang="it-IT" spc="300" dirty="0"/>
          </a:p>
          <a:p>
            <a:pPr marL="0" indent="0">
              <a:buNone/>
            </a:pPr>
            <a:endParaRPr lang="it-IT" spc="300" dirty="0"/>
          </a:p>
        </p:txBody>
      </p:sp>
    </p:spTree>
    <p:extLst>
      <p:ext uri="{BB962C8B-B14F-4D97-AF65-F5344CB8AC3E}">
        <p14:creationId xmlns:p14="http://schemas.microsoft.com/office/powerpoint/2010/main" val="196786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59496" y="105800"/>
            <a:ext cx="7772400" cy="1143000"/>
          </a:xfrm>
        </p:spPr>
        <p:txBody>
          <a:bodyPr/>
          <a:lstStyle/>
          <a:p>
            <a:pPr algn="l"/>
            <a:r>
              <a:rPr lang="it-IT" spc="600" dirty="0">
                <a:solidFill>
                  <a:srgbClr val="0070C0"/>
                </a:solidFill>
              </a:rPr>
              <a:t>O</a:t>
            </a:r>
            <a:r>
              <a:rPr lang="it-IT" spc="600" dirty="0"/>
              <a:t>biettivi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600200"/>
            <a:ext cx="9515400" cy="4972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Aspetti </a:t>
            </a:r>
            <a:r>
              <a:rPr lang="it-IT" dirty="0"/>
              <a:t>della </a:t>
            </a:r>
            <a:r>
              <a:rPr lang="it-IT" dirty="0" smtClean="0"/>
              <a:t>salute</a:t>
            </a:r>
            <a:r>
              <a:rPr lang="it-IT" dirty="0"/>
              <a:t> </a:t>
            </a:r>
            <a:r>
              <a:rPr lang="it-IT" dirty="0" smtClean="0"/>
              <a:t>            prevenire </a:t>
            </a:r>
          </a:p>
          <a:p>
            <a:pPr marL="0" indent="0">
              <a:buNone/>
            </a:pPr>
            <a:r>
              <a:rPr lang="it-IT" dirty="0"/>
              <a:t>	</a:t>
            </a:r>
            <a:r>
              <a:rPr lang="it-IT" dirty="0" smtClean="0"/>
              <a:t>			          guarire</a:t>
            </a:r>
          </a:p>
          <a:p>
            <a:pPr marL="0" indent="0">
              <a:buNone/>
            </a:pPr>
            <a:r>
              <a:rPr lang="it-IT" dirty="0" smtClean="0"/>
              <a:t>   </a:t>
            </a:r>
          </a:p>
          <a:p>
            <a:pPr marL="0" indent="0">
              <a:buNone/>
            </a:pPr>
            <a:r>
              <a:rPr lang="it-IT" dirty="0" smtClean="0"/>
              <a:t>Segnali </a:t>
            </a:r>
            <a:r>
              <a:rPr lang="it-IT" dirty="0"/>
              <a:t>di allarme </a:t>
            </a:r>
            <a:r>
              <a:rPr lang="it-IT" dirty="0" smtClean="0"/>
              <a:t>              riconoscere</a:t>
            </a:r>
          </a:p>
          <a:p>
            <a:pPr marL="0" indent="0">
              <a:buNone/>
            </a:pPr>
            <a:r>
              <a:rPr lang="it-IT" dirty="0" smtClean="0"/>
              <a:t>			</a:t>
            </a:r>
            <a:r>
              <a:rPr lang="it-IT" dirty="0"/>
              <a:t> </a:t>
            </a:r>
            <a:r>
              <a:rPr lang="it-IT" dirty="0" smtClean="0"/>
              <a:t>                discernimento 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				            </a:t>
            </a:r>
          </a:p>
          <a:p>
            <a:pPr marL="0" indent="0">
              <a:buNone/>
            </a:pPr>
            <a:r>
              <a:rPr lang="it-IT" dirty="0"/>
              <a:t>C</a:t>
            </a:r>
            <a:r>
              <a:rPr lang="it-IT" dirty="0" smtClean="0"/>
              <a:t>ura </a:t>
            </a:r>
            <a:r>
              <a:rPr lang="it-IT" dirty="0"/>
              <a:t>della salute   	</a:t>
            </a:r>
            <a:r>
              <a:rPr lang="it-IT" dirty="0" smtClean="0"/>
              <a:t>  </a:t>
            </a:r>
            <a:r>
              <a:rPr lang="it-IT" dirty="0"/>
              <a:t>	</a:t>
            </a:r>
            <a:r>
              <a:rPr lang="it-IT" dirty="0" smtClean="0"/>
              <a:t>   </a:t>
            </a:r>
            <a:r>
              <a:rPr lang="it-IT" dirty="0"/>
              <a:t>s</a:t>
            </a:r>
            <a:r>
              <a:rPr lang="it-IT" dirty="0" smtClean="0"/>
              <a:t>tile di vita sano</a:t>
            </a:r>
          </a:p>
          <a:p>
            <a:pPr marL="0" indent="0">
              <a:buNone/>
            </a:pPr>
            <a:r>
              <a:rPr lang="it-IT" dirty="0" smtClean="0"/>
              <a:t>                                        abbandono </a:t>
            </a:r>
            <a:r>
              <a:rPr lang="it-IT" dirty="0"/>
              <a:t>in Dio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cxnSp>
        <p:nvCxnSpPr>
          <p:cNvPr id="6" name="Connettore 2 5"/>
          <p:cNvCxnSpPr/>
          <p:nvPr/>
        </p:nvCxnSpPr>
        <p:spPr>
          <a:xfrm>
            <a:off x="5807968" y="1916832"/>
            <a:ext cx="792088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5807968" y="3645024"/>
            <a:ext cx="792088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5807968" y="5445224"/>
            <a:ext cx="792088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498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55440" y="116632"/>
            <a:ext cx="7772400" cy="1143000"/>
          </a:xfrm>
        </p:spPr>
        <p:txBody>
          <a:bodyPr/>
          <a:lstStyle/>
          <a:p>
            <a:pPr algn="l"/>
            <a:r>
              <a:rPr lang="it-IT" spc="300" dirty="0"/>
              <a:t/>
            </a:r>
            <a:br>
              <a:rPr lang="it-IT" spc="300" dirty="0"/>
            </a:br>
            <a:r>
              <a:rPr lang="it-IT" spc="300" dirty="0"/>
              <a:t> </a:t>
            </a:r>
            <a:r>
              <a:rPr lang="it-IT" spc="300" dirty="0">
                <a:solidFill>
                  <a:srgbClr val="0070C0"/>
                </a:solidFill>
              </a:rPr>
              <a:t>U</a:t>
            </a:r>
            <a:r>
              <a:rPr lang="it-IT" spc="300" dirty="0"/>
              <a:t>rgenze </a:t>
            </a:r>
            <a:r>
              <a:rPr lang="it-IT" sz="2000" spc="300" dirty="0"/>
              <a:t>(conoscere primi interventi)</a:t>
            </a:r>
            <a:r>
              <a:rPr lang="it-IT" spc="300" dirty="0"/>
              <a:t/>
            </a:r>
            <a:br>
              <a:rPr lang="it-IT" spc="300" dirty="0"/>
            </a:br>
            <a:endParaRPr lang="it-IT" spc="3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30" y="1381411"/>
            <a:ext cx="3637118" cy="5081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asellaDiTesto 13"/>
          <p:cNvSpPr txBox="1"/>
          <p:nvPr/>
        </p:nvSpPr>
        <p:spPr>
          <a:xfrm>
            <a:off x="5700464" y="1364570"/>
            <a:ext cx="56521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t-IT" sz="3200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r>
              <a:rPr lang="it-IT" sz="3200" spc="300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Traumi</a:t>
            </a:r>
            <a:endParaRPr lang="it-IT" sz="3200" spc="3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it-IT" sz="3200" spc="3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Incidenti</a:t>
            </a:r>
          </a:p>
          <a:p>
            <a:r>
              <a:rPr lang="it-IT" sz="3200" spc="3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Dolori forti</a:t>
            </a:r>
          </a:p>
          <a:p>
            <a:r>
              <a:rPr lang="it-IT" sz="3200" spc="3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Svenimento</a:t>
            </a:r>
          </a:p>
          <a:p>
            <a:r>
              <a:rPr lang="it-IT" sz="3200" spc="3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Crisi diverse</a:t>
            </a:r>
          </a:p>
          <a:p>
            <a:r>
              <a:rPr lang="it-IT" sz="3200" spc="3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Aritmie, ecc.</a:t>
            </a:r>
          </a:p>
          <a:p>
            <a:endParaRPr lang="it-IT" sz="3200" spc="3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it-IT" sz="3200" spc="3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it-IT" sz="3200" spc="3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Strutture sanitarie vicine</a:t>
            </a:r>
          </a:p>
          <a:p>
            <a:r>
              <a:rPr lang="it-IT" sz="3200" spc="3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Chiamare </a:t>
            </a:r>
            <a:r>
              <a:rPr lang="it-IT" sz="3200" spc="3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118</a:t>
            </a:r>
          </a:p>
        </p:txBody>
      </p:sp>
      <p:cxnSp>
        <p:nvCxnSpPr>
          <p:cNvPr id="12" name="Connettore 2 11"/>
          <p:cNvCxnSpPr/>
          <p:nvPr/>
        </p:nvCxnSpPr>
        <p:spPr>
          <a:xfrm>
            <a:off x="7608168" y="4581128"/>
            <a:ext cx="0" cy="64807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36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5480" y="114499"/>
            <a:ext cx="7772400" cy="1143000"/>
          </a:xfrm>
        </p:spPr>
        <p:txBody>
          <a:bodyPr/>
          <a:lstStyle/>
          <a:p>
            <a:pPr algn="l"/>
            <a:r>
              <a:rPr lang="it-IT" spc="600" dirty="0"/>
              <a:t/>
            </a:r>
            <a:br>
              <a:rPr lang="it-IT" spc="600" dirty="0"/>
            </a:br>
            <a:r>
              <a:rPr lang="it-IT" spc="600" dirty="0">
                <a:solidFill>
                  <a:srgbClr val="0070C0"/>
                </a:solidFill>
              </a:rPr>
              <a:t>3</a:t>
            </a:r>
            <a:r>
              <a:rPr lang="it-IT" spc="600" dirty="0"/>
              <a:t>. Prevenzione</a:t>
            </a:r>
            <a:br>
              <a:rPr lang="it-IT" spc="600" dirty="0"/>
            </a:br>
            <a:endParaRPr lang="it-IT" spc="600" dirty="0"/>
          </a:p>
        </p:txBody>
      </p:sp>
      <p:pic>
        <p:nvPicPr>
          <p:cNvPr id="5" name="Segnaposto contenut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88640"/>
            <a:ext cx="9217024" cy="65244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906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5480" y="175187"/>
            <a:ext cx="7772400" cy="1143000"/>
          </a:xfrm>
        </p:spPr>
        <p:txBody>
          <a:bodyPr/>
          <a:lstStyle/>
          <a:p>
            <a:pPr algn="l"/>
            <a:r>
              <a:rPr lang="it-IT" spc="600" dirty="0">
                <a:solidFill>
                  <a:srgbClr val="0070C0"/>
                </a:solidFill>
              </a:rPr>
              <a:t>C</a:t>
            </a:r>
            <a:r>
              <a:rPr lang="it-IT" spc="600" dirty="0"/>
              <a:t>heckup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31704" y="1484784"/>
            <a:ext cx="8352928" cy="4972072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it-IT" spc="300" dirty="0" smtClean="0"/>
              <a:t>Scelta del medico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it-IT" spc="300" dirty="0" smtClean="0"/>
              <a:t>Periodicità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it-IT" spc="300" dirty="0" smtClean="0"/>
              <a:t>Storia clinica (confidenzialità)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it-IT" spc="300" dirty="0" smtClean="0"/>
              <a:t>Esame fisico (anche occhi e denti)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it-IT" spc="300" dirty="0" smtClean="0"/>
              <a:t>Primo dopo l’ingresso in seminario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it-IT" spc="300" dirty="0" smtClean="0"/>
              <a:t>Dipende dell’età</a:t>
            </a:r>
            <a:endParaRPr lang="it-IT" spc="3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it-IT" spc="300" dirty="0" smtClean="0"/>
              <a:t>Alcuni analisi clinici</a:t>
            </a:r>
          </a:p>
        </p:txBody>
      </p:sp>
    </p:spTree>
    <p:extLst>
      <p:ext uri="{BB962C8B-B14F-4D97-AF65-F5344CB8AC3E}">
        <p14:creationId xmlns:p14="http://schemas.microsoft.com/office/powerpoint/2010/main" val="284441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59496" y="188640"/>
            <a:ext cx="7772400" cy="1143000"/>
          </a:xfrm>
        </p:spPr>
        <p:txBody>
          <a:bodyPr/>
          <a:lstStyle/>
          <a:p>
            <a:pPr algn="l"/>
            <a:r>
              <a:rPr lang="it-IT" spc="600" dirty="0">
                <a:solidFill>
                  <a:srgbClr val="0070C0"/>
                </a:solidFill>
              </a:rPr>
              <a:t>P</a:t>
            </a:r>
            <a:r>
              <a:rPr lang="it-IT" spc="600" dirty="0"/>
              <a:t>redisposizioni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23592" y="1772816"/>
            <a:ext cx="8280920" cy="4972072"/>
          </a:xfrm>
        </p:spPr>
        <p:txBody>
          <a:bodyPr/>
          <a:lstStyle/>
          <a:p>
            <a:pPr marL="0" indent="0">
              <a:buNone/>
            </a:pPr>
            <a:r>
              <a:rPr lang="it-IT" spc="300" dirty="0" smtClean="0"/>
              <a:t>Antecedenti:</a:t>
            </a:r>
          </a:p>
          <a:p>
            <a:pPr marL="0" indent="0">
              <a:buNone/>
            </a:pPr>
            <a:r>
              <a:rPr lang="it-IT" spc="300" dirty="0"/>
              <a:t>	</a:t>
            </a:r>
            <a:r>
              <a:rPr lang="it-IT" spc="300" dirty="0" smtClean="0"/>
              <a:t>	   familiari e personali</a:t>
            </a:r>
          </a:p>
          <a:p>
            <a:pPr marL="0" indent="0">
              <a:buNone/>
            </a:pPr>
            <a:endParaRPr lang="it-IT" spc="300" dirty="0" smtClean="0"/>
          </a:p>
          <a:p>
            <a:pPr marL="0" indent="0">
              <a:buNone/>
            </a:pPr>
            <a:endParaRPr lang="it-IT" spc="300" dirty="0" smtClean="0"/>
          </a:p>
          <a:p>
            <a:pPr marL="0" indent="0">
              <a:buNone/>
            </a:pPr>
            <a:endParaRPr lang="it-IT" spc="300" dirty="0"/>
          </a:p>
          <a:p>
            <a:pPr marL="0" indent="0">
              <a:buNone/>
            </a:pPr>
            <a:r>
              <a:rPr lang="it-IT" spc="300" dirty="0" smtClean="0"/>
              <a:t>Predisposizioni:   fisiche </a:t>
            </a:r>
            <a:endParaRPr lang="it-IT" spc="300" dirty="0"/>
          </a:p>
          <a:p>
            <a:pPr marL="0" indent="0">
              <a:buNone/>
            </a:pPr>
            <a:r>
              <a:rPr lang="it-IT" spc="300" dirty="0" smtClean="0"/>
              <a:t>			      psicologiche</a:t>
            </a:r>
          </a:p>
          <a:p>
            <a:pPr marL="0" indent="0">
              <a:buNone/>
            </a:pPr>
            <a:r>
              <a:rPr lang="it-IT" spc="300" dirty="0"/>
              <a:t>	</a:t>
            </a:r>
            <a:r>
              <a:rPr lang="it-IT" spc="300" dirty="0" smtClean="0"/>
              <a:t>		      sociali	</a:t>
            </a:r>
            <a:endParaRPr lang="it-IT" spc="300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6023992" y="3140968"/>
            <a:ext cx="0" cy="1296144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958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43472" y="188640"/>
            <a:ext cx="7772400" cy="1143000"/>
          </a:xfrm>
        </p:spPr>
        <p:txBody>
          <a:bodyPr/>
          <a:lstStyle/>
          <a:p>
            <a:r>
              <a:rPr lang="it-IT" sz="4800" spc="300" dirty="0">
                <a:solidFill>
                  <a:srgbClr val="0070C0"/>
                </a:solidFill>
              </a:rPr>
              <a:t>R</a:t>
            </a:r>
            <a:r>
              <a:rPr lang="it-IT" sz="4800" spc="300" dirty="0"/>
              <a:t>ischio cardiovascolare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39616" y="1484784"/>
            <a:ext cx="9381728" cy="497207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pc="300" dirty="0" smtClean="0"/>
              <a:t>1. Sesso maschile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pc="300" dirty="0" smtClean="0"/>
              <a:t>2. </a:t>
            </a:r>
            <a:r>
              <a:rPr lang="it-IT" spc="300" dirty="0" smtClean="0">
                <a:solidFill>
                  <a:srgbClr val="0070C0"/>
                </a:solidFill>
              </a:rPr>
              <a:t>&gt; </a:t>
            </a:r>
            <a:r>
              <a:rPr lang="it-IT" spc="300" dirty="0" smtClean="0"/>
              <a:t>40 anni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pc="300" dirty="0" smtClean="0"/>
              <a:t>3. Obesità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pc="300" dirty="0" smtClean="0"/>
              <a:t>4. Ipertensione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pc="300" dirty="0" smtClean="0"/>
              <a:t>5. Lipidi in sangue alterati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pc="300" dirty="0" smtClean="0"/>
              <a:t>6. Diabete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pc="300" dirty="0" smtClean="0"/>
              <a:t>7. Stilo di vita sedentario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pc="300" dirty="0" smtClean="0"/>
              <a:t>8. Parenti con storia di infarti o simili </a:t>
            </a:r>
          </a:p>
        </p:txBody>
      </p:sp>
    </p:spTree>
    <p:extLst>
      <p:ext uri="{BB962C8B-B14F-4D97-AF65-F5344CB8AC3E}">
        <p14:creationId xmlns:p14="http://schemas.microsoft.com/office/powerpoint/2010/main" val="1875437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71464" y="116632"/>
            <a:ext cx="7772400" cy="1143000"/>
          </a:xfrm>
        </p:spPr>
        <p:txBody>
          <a:bodyPr/>
          <a:lstStyle/>
          <a:p>
            <a:pPr algn="l"/>
            <a:r>
              <a:rPr lang="it-IT" sz="4400" spc="600" dirty="0">
                <a:solidFill>
                  <a:srgbClr val="0070C0"/>
                </a:solidFill>
              </a:rPr>
              <a:t>S</a:t>
            </a:r>
            <a:r>
              <a:rPr lang="it-IT" sz="4400" spc="600" dirty="0"/>
              <a:t>tilo di vita sano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76120" y="980728"/>
            <a:ext cx="4855366" cy="5390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000" spc="300" dirty="0"/>
              <a:t>Alimentazione</a:t>
            </a:r>
          </a:p>
          <a:p>
            <a:pPr marL="0" indent="0">
              <a:buNone/>
            </a:pPr>
            <a:r>
              <a:rPr lang="it-IT" sz="3000" spc="300" dirty="0"/>
              <a:t>Dipendenze: 	 	 </a:t>
            </a:r>
            <a:r>
              <a:rPr lang="it-IT" sz="3000" spc="300" dirty="0" smtClean="0"/>
              <a:t>				tabacco </a:t>
            </a:r>
            <a:r>
              <a:rPr lang="it-IT" sz="3000" spc="300" dirty="0"/>
              <a:t>		 	</a:t>
            </a:r>
            <a:r>
              <a:rPr lang="it-IT" sz="3000" spc="300" dirty="0" smtClean="0"/>
              <a:t>	alcool</a:t>
            </a:r>
            <a:endParaRPr lang="it-IT" sz="3000" spc="300" dirty="0"/>
          </a:p>
          <a:p>
            <a:pPr marL="0" indent="0">
              <a:buNone/>
            </a:pPr>
            <a:r>
              <a:rPr lang="it-IT" sz="3000" spc="300" dirty="0"/>
              <a:t>Sonno</a:t>
            </a:r>
          </a:p>
          <a:p>
            <a:pPr marL="0" indent="0">
              <a:buNone/>
            </a:pPr>
            <a:r>
              <a:rPr lang="it-IT" sz="3000" spc="300" dirty="0"/>
              <a:t>Sport </a:t>
            </a:r>
          </a:p>
          <a:p>
            <a:pPr marL="0" indent="0">
              <a:buNone/>
            </a:pPr>
            <a:r>
              <a:rPr lang="it-IT" sz="3000" spc="300" dirty="0"/>
              <a:t>Attività diverse</a:t>
            </a:r>
          </a:p>
          <a:p>
            <a:pPr marL="0" indent="0">
              <a:buNone/>
            </a:pPr>
            <a:r>
              <a:rPr lang="it-IT" sz="3000" spc="300" dirty="0"/>
              <a:t>Prevenire incidenti  </a:t>
            </a:r>
          </a:p>
          <a:p>
            <a:pPr marL="0" indent="0">
              <a:buNone/>
            </a:pPr>
            <a:r>
              <a:rPr lang="it-IT" sz="3000" spc="300" dirty="0"/>
              <a:t>(prudenza, età…)</a:t>
            </a:r>
          </a:p>
          <a:p>
            <a:pPr marL="0" indent="0">
              <a:buNone/>
            </a:pPr>
            <a:r>
              <a:rPr lang="it-IT" sz="3000" spc="300" dirty="0"/>
              <a:t>					 	</a:t>
            </a:r>
          </a:p>
          <a:p>
            <a:pPr marL="0" indent="0">
              <a:buNone/>
            </a:pPr>
            <a:endParaRPr lang="it-IT" sz="3000" spc="300" dirty="0"/>
          </a:p>
          <a:p>
            <a:pPr marL="0" indent="0">
              <a:buNone/>
            </a:pPr>
            <a:endParaRPr lang="it-IT" sz="3000" spc="3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400634"/>
            <a:ext cx="5627520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1908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7488" y="188640"/>
            <a:ext cx="7772400" cy="1143000"/>
          </a:xfrm>
        </p:spPr>
        <p:txBody>
          <a:bodyPr/>
          <a:lstStyle/>
          <a:p>
            <a:pPr algn="l"/>
            <a:r>
              <a:rPr lang="it-IT" sz="4400" spc="600" dirty="0">
                <a:solidFill>
                  <a:srgbClr val="0070C0"/>
                </a:solidFill>
              </a:rPr>
              <a:t>A</a:t>
            </a:r>
            <a:r>
              <a:rPr lang="it-IT" sz="4400" spc="600" dirty="0"/>
              <a:t>ffrontare lo stress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47528" y="1556792"/>
            <a:ext cx="9793088" cy="4972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pc="300" dirty="0">
                <a:solidFill>
                  <a:srgbClr val="0070C0"/>
                </a:solidFill>
              </a:rPr>
              <a:t>V</a:t>
            </a:r>
            <a:r>
              <a:rPr lang="it-IT" spc="300" dirty="0"/>
              <a:t>ita esteriore </a:t>
            </a:r>
            <a:r>
              <a:rPr lang="it-IT" spc="300" dirty="0" smtClean="0">
                <a:solidFill>
                  <a:srgbClr val="0070C0"/>
                </a:solidFill>
              </a:rPr>
              <a:t>=</a:t>
            </a:r>
            <a:r>
              <a:rPr lang="it-IT" spc="300" dirty="0" smtClean="0"/>
              <a:t>   piena di senso, </a:t>
            </a:r>
            <a:r>
              <a:rPr lang="it-IT" spc="300" dirty="0" smtClean="0">
                <a:solidFill>
                  <a:srgbClr val="0070C0"/>
                </a:solidFill>
              </a:rPr>
              <a:t>serena</a:t>
            </a:r>
            <a:r>
              <a:rPr lang="it-IT" spc="300" dirty="0" smtClean="0"/>
              <a:t> 					</a:t>
            </a:r>
            <a:r>
              <a:rPr lang="it-IT" spc="300" dirty="0"/>
              <a:t> </a:t>
            </a:r>
            <a:r>
              <a:rPr lang="it-IT" spc="300" dirty="0" smtClean="0"/>
              <a:t>attività </a:t>
            </a:r>
            <a:r>
              <a:rPr lang="it-IT" spc="300" dirty="0"/>
              <a:t>diverse, </a:t>
            </a:r>
            <a:r>
              <a:rPr lang="it-IT" spc="300" dirty="0" smtClean="0">
                <a:solidFill>
                  <a:srgbClr val="0070C0"/>
                </a:solidFill>
              </a:rPr>
              <a:t>gioia </a:t>
            </a:r>
            <a:r>
              <a:rPr lang="it-IT" spc="300" dirty="0" smtClean="0"/>
              <a:t>					 imparare </a:t>
            </a:r>
            <a:r>
              <a:rPr lang="it-IT" spc="300" dirty="0"/>
              <a:t>a </a:t>
            </a:r>
            <a:r>
              <a:rPr lang="it-IT" spc="300" dirty="0" smtClean="0">
                <a:solidFill>
                  <a:srgbClr val="0070C0"/>
                </a:solidFill>
              </a:rPr>
              <a:t>comunicare</a:t>
            </a:r>
            <a:r>
              <a:rPr lang="it-IT" spc="300" dirty="0" smtClean="0"/>
              <a:t> 					 chiedere </a:t>
            </a:r>
            <a:r>
              <a:rPr lang="it-IT" spc="300" dirty="0" smtClean="0">
                <a:solidFill>
                  <a:srgbClr val="0070C0"/>
                </a:solidFill>
              </a:rPr>
              <a:t>aiuto</a:t>
            </a:r>
            <a:endParaRPr lang="it-IT" spc="3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spc="300" dirty="0"/>
              <a:t>	</a:t>
            </a:r>
            <a:r>
              <a:rPr lang="it-IT" spc="300" dirty="0" smtClean="0"/>
              <a:t>  </a:t>
            </a:r>
          </a:p>
          <a:p>
            <a:pPr marL="0" indent="0">
              <a:buNone/>
            </a:pPr>
            <a:r>
              <a:rPr lang="it-IT" spc="300" dirty="0">
                <a:solidFill>
                  <a:srgbClr val="0070C0"/>
                </a:solidFill>
              </a:rPr>
              <a:t>V</a:t>
            </a:r>
            <a:r>
              <a:rPr lang="it-IT" spc="300" dirty="0"/>
              <a:t>ita interiore  </a:t>
            </a:r>
            <a:r>
              <a:rPr lang="it-IT" spc="300" dirty="0" smtClean="0">
                <a:solidFill>
                  <a:srgbClr val="0070C0"/>
                </a:solidFill>
              </a:rPr>
              <a:t>=</a:t>
            </a:r>
            <a:r>
              <a:rPr lang="it-IT" spc="300" dirty="0" smtClean="0"/>
              <a:t>    preghiera </a:t>
            </a:r>
          </a:p>
          <a:p>
            <a:pPr marL="1714500" lvl="4" indent="0">
              <a:buNone/>
            </a:pPr>
            <a:r>
              <a:rPr lang="it-IT" spc="300" dirty="0" smtClean="0"/>
              <a:t>              filiazione divina			        </a:t>
            </a:r>
          </a:p>
          <a:p>
            <a:pPr marL="0" indent="0">
              <a:buNone/>
            </a:pPr>
            <a:r>
              <a:rPr lang="it-IT" spc="300" dirty="0" smtClean="0"/>
              <a:t>                         sana tensione (</a:t>
            </a:r>
            <a:r>
              <a:rPr lang="it-IT" spc="300" dirty="0" smtClean="0">
                <a:solidFill>
                  <a:srgbClr val="0070C0"/>
                </a:solidFill>
              </a:rPr>
              <a:t>amare</a:t>
            </a:r>
            <a:r>
              <a:rPr lang="it-IT" spc="300" dirty="0" smtClean="0"/>
              <a:t>)</a:t>
            </a:r>
            <a:endParaRPr lang="it-IT" sz="2400" spc="300" dirty="0"/>
          </a:p>
          <a:p>
            <a:pPr marL="0" indent="0">
              <a:buNone/>
            </a:pPr>
            <a:endParaRPr lang="it-IT" spc="300" dirty="0"/>
          </a:p>
        </p:txBody>
      </p:sp>
    </p:spTree>
    <p:extLst>
      <p:ext uri="{BB962C8B-B14F-4D97-AF65-F5344CB8AC3E}">
        <p14:creationId xmlns:p14="http://schemas.microsoft.com/office/powerpoint/2010/main" val="278272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31504" y="188640"/>
            <a:ext cx="7772400" cy="1143000"/>
          </a:xfrm>
        </p:spPr>
        <p:txBody>
          <a:bodyPr/>
          <a:lstStyle/>
          <a:p>
            <a:pPr algn="l"/>
            <a:r>
              <a:rPr lang="it-IT" sz="4400" spc="300" dirty="0">
                <a:solidFill>
                  <a:srgbClr val="0070C0"/>
                </a:solidFill>
              </a:rPr>
              <a:t>S</a:t>
            </a:r>
            <a:r>
              <a:rPr lang="it-IT" sz="4400" spc="300" dirty="0"/>
              <a:t>trutture e materiale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95600" y="1628800"/>
            <a:ext cx="9789096" cy="4972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pc="300" dirty="0">
                <a:solidFill>
                  <a:srgbClr val="0070C0"/>
                </a:solidFill>
              </a:rPr>
              <a:t>Strutture</a:t>
            </a:r>
            <a:r>
              <a:rPr lang="it-IT" spc="300" dirty="0">
                <a:solidFill>
                  <a:srgbClr val="003FBC"/>
                </a:solidFill>
              </a:rPr>
              <a:t> </a:t>
            </a:r>
            <a:r>
              <a:rPr lang="it-IT" spc="300" dirty="0" smtClean="0"/>
              <a:t>camera da letto e bagno 	</a:t>
            </a:r>
            <a:r>
              <a:rPr lang="it-IT" spc="300" dirty="0" smtClean="0">
                <a:solidFill>
                  <a:srgbClr val="0070C0"/>
                </a:solidFill>
              </a:rPr>
              <a:t>			</a:t>
            </a:r>
            <a:endParaRPr lang="it-IT" spc="3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spc="300" dirty="0">
                <a:solidFill>
                  <a:srgbClr val="0070C0"/>
                </a:solidFill>
              </a:rPr>
              <a:t>Attrezzature </a:t>
            </a:r>
          </a:p>
          <a:p>
            <a:pPr marL="0" indent="0">
              <a:buNone/>
            </a:pPr>
            <a:r>
              <a:rPr lang="it-IT" spc="300" dirty="0" smtClean="0"/>
              <a:t>		</a:t>
            </a:r>
            <a:r>
              <a:rPr lang="it-IT" spc="300" dirty="0"/>
              <a:t>Sedia a rotelle, stampelle, </a:t>
            </a:r>
          </a:p>
          <a:p>
            <a:pPr marL="0" indent="0">
              <a:buNone/>
            </a:pPr>
            <a:r>
              <a:rPr lang="it-IT" spc="300" dirty="0"/>
              <a:t>		termometro, stetoscopio</a:t>
            </a:r>
          </a:p>
          <a:p>
            <a:pPr marL="0" indent="0">
              <a:buNone/>
            </a:pPr>
            <a:r>
              <a:rPr lang="it-IT" spc="300" dirty="0"/>
              <a:t>		manometro, materiale per cure,</a:t>
            </a:r>
          </a:p>
          <a:p>
            <a:pPr marL="0" indent="0">
              <a:buNone/>
            </a:pPr>
            <a:r>
              <a:rPr lang="it-IT" spc="300" dirty="0"/>
              <a:t>		siringhe, ecc.</a:t>
            </a:r>
          </a:p>
          <a:p>
            <a:pPr marL="0" indent="0">
              <a:buNone/>
            </a:pPr>
            <a:r>
              <a:rPr lang="it-IT" spc="300" dirty="0"/>
              <a:t>	</a:t>
            </a:r>
          </a:p>
          <a:p>
            <a:pPr marL="0" indent="0">
              <a:buNone/>
            </a:pPr>
            <a:endParaRPr lang="it-IT" spc="300" dirty="0"/>
          </a:p>
        </p:txBody>
      </p:sp>
    </p:spTree>
    <p:extLst>
      <p:ext uri="{BB962C8B-B14F-4D97-AF65-F5344CB8AC3E}">
        <p14:creationId xmlns:p14="http://schemas.microsoft.com/office/powerpoint/2010/main" val="1768527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59496" y="49427"/>
            <a:ext cx="7772400" cy="1143000"/>
          </a:xfrm>
        </p:spPr>
        <p:txBody>
          <a:bodyPr/>
          <a:lstStyle/>
          <a:p>
            <a:pPr algn="l"/>
            <a:r>
              <a:rPr lang="it-IT" sz="5000" spc="300" dirty="0">
                <a:solidFill>
                  <a:srgbClr val="0070C0"/>
                </a:solidFill>
              </a:rPr>
              <a:t>P</a:t>
            </a:r>
            <a:r>
              <a:rPr lang="it-IT" sz="5000" spc="300" dirty="0" smtClean="0"/>
              <a:t>ronto </a:t>
            </a:r>
            <a:r>
              <a:rPr lang="it-IT" sz="5000" spc="300" dirty="0"/>
              <a:t>soccorso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27448" y="1340768"/>
            <a:ext cx="10657184" cy="532980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spc="300" dirty="0">
                <a:solidFill>
                  <a:srgbClr val="0070C0"/>
                </a:solidFill>
              </a:rPr>
              <a:t>Cura delle ferite</a:t>
            </a:r>
            <a:r>
              <a:rPr lang="it-IT" sz="2800" dirty="0">
                <a:solidFill>
                  <a:srgbClr val="003FBC"/>
                </a:solidFill>
              </a:rPr>
              <a:t>: </a:t>
            </a:r>
            <a:r>
              <a:rPr lang="it-IT" sz="2800" dirty="0"/>
              <a:t>garze, cerotti, acqua ossigenata, </a:t>
            </a:r>
            <a:r>
              <a:rPr lang="it-IT" sz="2800" dirty="0" smtClean="0"/>
              <a:t>				               disinfettante </a:t>
            </a:r>
            <a:r>
              <a:rPr lang="it-IT" sz="2800" dirty="0"/>
              <a:t>(</a:t>
            </a:r>
            <a:r>
              <a:rPr lang="it-IT" sz="2800" dirty="0" err="1"/>
              <a:t>betadine</a:t>
            </a:r>
            <a:r>
              <a:rPr lang="it-IT" sz="2800" dirty="0"/>
              <a:t>)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it-IT" sz="2800" dirty="0">
              <a:solidFill>
                <a:srgbClr val="003FBC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spc="300" dirty="0">
                <a:solidFill>
                  <a:srgbClr val="0070C0"/>
                </a:solidFill>
              </a:rPr>
              <a:t>Analgesici</a:t>
            </a:r>
            <a:r>
              <a:rPr lang="it-IT" sz="2800" dirty="0"/>
              <a:t> orali (aspirina e paracetamolo) </a:t>
            </a:r>
            <a:endParaRPr lang="it-IT" sz="2800" dirty="0">
              <a:solidFill>
                <a:srgbClr val="003FBC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it-IT" sz="2800" dirty="0">
              <a:solidFill>
                <a:srgbClr val="0070C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spc="300" dirty="0">
                <a:solidFill>
                  <a:srgbClr val="0070C0"/>
                </a:solidFill>
              </a:rPr>
              <a:t>Altri medicinali</a:t>
            </a:r>
            <a:r>
              <a:rPr lang="it-IT" sz="2800" dirty="0">
                <a:solidFill>
                  <a:srgbClr val="003FBC"/>
                </a:solidFill>
              </a:rPr>
              <a:t>: </a:t>
            </a:r>
            <a:r>
              <a:rPr lang="it-IT" sz="2800" dirty="0"/>
              <a:t>per </a:t>
            </a:r>
            <a:r>
              <a:rPr lang="it-IT" sz="2800" dirty="0">
                <a:solidFill>
                  <a:srgbClr val="0070C0"/>
                </a:solidFill>
              </a:rPr>
              <a:t>allergia</a:t>
            </a:r>
            <a:r>
              <a:rPr lang="it-IT" sz="2800" dirty="0"/>
              <a:t> </a:t>
            </a:r>
            <a:r>
              <a:rPr lang="it-IT" sz="2800" dirty="0" err="1"/>
              <a:t>antiistaminici</a:t>
            </a:r>
            <a:r>
              <a:rPr lang="it-IT" sz="2800" dirty="0"/>
              <a:t>; antidiarroico </a:t>
            </a:r>
            <a:r>
              <a:rPr lang="it-IT" sz="2800" dirty="0" smtClean="0"/>
              <a:t>			             (</a:t>
            </a:r>
            <a:r>
              <a:rPr lang="it-IT" sz="2800" dirty="0" err="1"/>
              <a:t>loperamide</a:t>
            </a:r>
            <a:r>
              <a:rPr lang="it-IT" sz="2800" dirty="0"/>
              <a:t>), ecc.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it-IT" sz="2800" dirty="0">
              <a:solidFill>
                <a:srgbClr val="003FBC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spc="300" dirty="0">
                <a:solidFill>
                  <a:srgbClr val="0070C0"/>
                </a:solidFill>
              </a:rPr>
              <a:t>Urgenze</a:t>
            </a:r>
            <a:r>
              <a:rPr lang="it-IT" sz="2800" dirty="0">
                <a:solidFill>
                  <a:srgbClr val="0070C0"/>
                </a:solidFill>
              </a:rPr>
              <a:t>: </a:t>
            </a:r>
            <a:r>
              <a:rPr lang="it-IT" sz="2800" dirty="0"/>
              <a:t>corticoidi (</a:t>
            </a:r>
            <a:r>
              <a:rPr lang="it-IT" sz="2800" dirty="0" err="1"/>
              <a:t>Bentelan</a:t>
            </a:r>
            <a:r>
              <a:rPr lang="it-IT" sz="2800" dirty="0"/>
              <a:t> 4mg iniettabile); </a:t>
            </a:r>
            <a:r>
              <a:rPr lang="it-IT" sz="2800" dirty="0">
                <a:solidFill>
                  <a:srgbClr val="0070C0"/>
                </a:solidFill>
              </a:rPr>
              <a:t>asma </a:t>
            </a:r>
            <a:endParaRPr lang="it-IT" sz="280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dirty="0">
                <a:solidFill>
                  <a:srgbClr val="0070C0"/>
                </a:solidFill>
              </a:rPr>
              <a:t> </a:t>
            </a:r>
            <a:r>
              <a:rPr lang="it-IT" sz="2800" dirty="0" smtClean="0">
                <a:solidFill>
                  <a:srgbClr val="0070C0"/>
                </a:solidFill>
              </a:rPr>
              <a:t>              </a:t>
            </a:r>
            <a:r>
              <a:rPr lang="it-IT" sz="2800" dirty="0" smtClean="0"/>
              <a:t>   (</a:t>
            </a:r>
            <a:r>
              <a:rPr lang="it-IT" sz="2800" dirty="0" err="1"/>
              <a:t>Ventolin</a:t>
            </a:r>
            <a:r>
              <a:rPr lang="it-IT" sz="2800" dirty="0"/>
              <a:t> inalatore); analgesico iniettabile (Voltaren)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83008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404664"/>
            <a:ext cx="6417694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03712" y="4581128"/>
            <a:ext cx="6048672" cy="208823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3600" spc="300" dirty="0"/>
              <a:t> </a:t>
            </a:r>
            <a:r>
              <a:rPr lang="it-IT" sz="3600" spc="300" dirty="0" smtClean="0"/>
              <a:t>Essere attenti</a:t>
            </a:r>
            <a:endParaRPr lang="it-IT" sz="3600" spc="300" dirty="0"/>
          </a:p>
          <a:p>
            <a:pPr marL="0" indent="0">
              <a:spcBef>
                <a:spcPts val="0"/>
              </a:spcBef>
              <a:buNone/>
            </a:pPr>
            <a:r>
              <a:rPr lang="it-IT" sz="3600" spc="300" dirty="0" smtClean="0"/>
              <a:t> </a:t>
            </a:r>
            <a:r>
              <a:rPr lang="it-IT" sz="3600" spc="300" dirty="0"/>
              <a:t>Cura e sano </a:t>
            </a:r>
            <a:r>
              <a:rPr lang="it-IT" sz="3600" spc="300" dirty="0" smtClean="0"/>
              <a:t>abbandono</a:t>
            </a:r>
            <a:endParaRPr lang="it-IT" sz="3600" spc="300" dirty="0"/>
          </a:p>
          <a:p>
            <a:pPr marL="0" indent="0">
              <a:spcBef>
                <a:spcPts val="0"/>
              </a:spcBef>
              <a:buNone/>
            </a:pPr>
            <a:r>
              <a:rPr lang="it-IT" sz="3600" spc="300" dirty="0" smtClean="0">
                <a:solidFill>
                  <a:srgbClr val="0070C0"/>
                </a:solidFill>
              </a:rPr>
              <a:t> </a:t>
            </a:r>
            <a:r>
              <a:rPr lang="it-IT" sz="3600" spc="300" dirty="0">
                <a:solidFill>
                  <a:srgbClr val="0070C0"/>
                </a:solidFill>
              </a:rPr>
              <a:t>Allarme </a:t>
            </a:r>
            <a:r>
              <a:rPr lang="it-IT" sz="3600" spc="300" dirty="0"/>
              <a:t>→ </a:t>
            </a:r>
            <a:r>
              <a:rPr lang="it-IT" sz="3600" spc="300" dirty="0" smtClean="0"/>
              <a:t>prevenire</a:t>
            </a:r>
            <a:endParaRPr lang="it-IT" sz="3600" spc="300" dirty="0"/>
          </a:p>
        </p:txBody>
      </p:sp>
    </p:spTree>
    <p:extLst>
      <p:ext uri="{BB962C8B-B14F-4D97-AF65-F5344CB8AC3E}">
        <p14:creationId xmlns:p14="http://schemas.microsoft.com/office/powerpoint/2010/main" val="305092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>
          <a:xfrm>
            <a:off x="1631504" y="188640"/>
            <a:ext cx="7772400" cy="1143001"/>
          </a:xfrm>
        </p:spPr>
        <p:txBody>
          <a:bodyPr/>
          <a:lstStyle/>
          <a:p>
            <a:pPr algn="l"/>
            <a:r>
              <a:rPr lang="it-IT" sz="4800" spc="600" dirty="0">
                <a:solidFill>
                  <a:srgbClr val="0070C0"/>
                </a:solidFill>
              </a:rPr>
              <a:t>D</a:t>
            </a:r>
            <a:r>
              <a:rPr lang="it-IT" sz="4800" spc="600" dirty="0"/>
              <a:t>efinizione di salute </a:t>
            </a:r>
          </a:p>
        </p:txBody>
      </p:sp>
      <p:sp>
        <p:nvSpPr>
          <p:cNvPr id="12291" name="Segnaposto contenuto 2"/>
          <p:cNvSpPr>
            <a:spLocks noGrp="1"/>
          </p:cNvSpPr>
          <p:nvPr>
            <p:ph idx="1"/>
          </p:nvPr>
        </p:nvSpPr>
        <p:spPr>
          <a:xfrm>
            <a:off x="2567608" y="1556792"/>
            <a:ext cx="8784976" cy="4896544"/>
          </a:xfrm>
        </p:spPr>
        <p:txBody>
          <a:bodyPr>
            <a:norm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it-IT" sz="3500" spc="300" dirty="0"/>
              <a:t>«Stato di perfetto </a:t>
            </a:r>
          </a:p>
          <a:p>
            <a:pPr algn="ctr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it-IT" sz="3500" spc="300" dirty="0"/>
              <a:t>benessere </a:t>
            </a:r>
            <a:r>
              <a:rPr lang="it-IT" sz="3500" b="1" spc="300" dirty="0">
                <a:solidFill>
                  <a:srgbClr val="0070C0"/>
                </a:solidFill>
              </a:rPr>
              <a:t>fisico</a:t>
            </a:r>
            <a:r>
              <a:rPr lang="it-IT" sz="3500" spc="300" dirty="0">
                <a:solidFill>
                  <a:srgbClr val="0070C0"/>
                </a:solidFill>
              </a:rPr>
              <a:t>,</a:t>
            </a:r>
            <a:r>
              <a:rPr lang="it-IT" sz="3500" b="1" spc="300" dirty="0">
                <a:solidFill>
                  <a:srgbClr val="0070C0"/>
                </a:solidFill>
              </a:rPr>
              <a:t> psichico </a:t>
            </a:r>
            <a:r>
              <a:rPr lang="it-IT" sz="3500" spc="300" dirty="0">
                <a:solidFill>
                  <a:srgbClr val="0070C0"/>
                </a:solidFill>
              </a:rPr>
              <a:t>e</a:t>
            </a:r>
            <a:r>
              <a:rPr lang="it-IT" sz="3500" b="1" spc="300" dirty="0">
                <a:solidFill>
                  <a:srgbClr val="0070C0"/>
                </a:solidFill>
              </a:rPr>
              <a:t> sociale</a:t>
            </a:r>
            <a:r>
              <a:rPr lang="it-IT" sz="3500" spc="300" dirty="0"/>
              <a:t>, nell’interazione con l’ambiente, </a:t>
            </a:r>
          </a:p>
          <a:p>
            <a:pPr algn="ctr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it-IT" sz="3500" spc="300" dirty="0"/>
              <a:t>e non soltanto </a:t>
            </a:r>
          </a:p>
          <a:p>
            <a:pPr algn="ctr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it-IT" sz="3500" spc="300" dirty="0"/>
              <a:t>assenza di dolore o malattia» 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endParaRPr lang="it-IT" sz="2000" spc="300" dirty="0"/>
          </a:p>
          <a:p>
            <a:pPr algn="ctr">
              <a:lnSpc>
                <a:spcPct val="130000"/>
              </a:lnSpc>
              <a:spcBef>
                <a:spcPts val="0"/>
              </a:spcBef>
            </a:pPr>
            <a:endParaRPr lang="it-IT" sz="2000" spc="300" dirty="0"/>
          </a:p>
          <a:p>
            <a:pPr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it-IT" sz="2000" spc="300" dirty="0" smtClean="0">
                <a:solidFill>
                  <a:srgbClr val="0066FF"/>
                </a:solidFill>
              </a:rPr>
              <a:t>								OMS, 1948</a:t>
            </a:r>
            <a:endParaRPr lang="it-IT" sz="2000" spc="300" dirty="0">
              <a:solidFill>
                <a:srgbClr val="0066FF"/>
              </a:solidFill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endParaRPr lang="it-IT" spc="300" dirty="0" smtClean="0"/>
          </a:p>
        </p:txBody>
      </p:sp>
    </p:spTree>
    <p:extLst>
      <p:ext uri="{BB962C8B-B14F-4D97-AF65-F5344CB8AC3E}">
        <p14:creationId xmlns:p14="http://schemas.microsoft.com/office/powerpoint/2010/main" val="1849900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olo 1"/>
          <p:cNvSpPr>
            <a:spLocks noGrp="1"/>
          </p:cNvSpPr>
          <p:nvPr>
            <p:ph type="title"/>
          </p:nvPr>
        </p:nvSpPr>
        <p:spPr>
          <a:xfrm>
            <a:off x="2209800" y="-71438"/>
            <a:ext cx="7772400" cy="1143001"/>
          </a:xfrm>
        </p:spPr>
        <p:txBody>
          <a:bodyPr/>
          <a:lstStyle/>
          <a:p>
            <a:r>
              <a:rPr lang="it-IT" smtClean="0"/>
              <a:t>Segnali di allarme</a:t>
            </a:r>
          </a:p>
        </p:txBody>
      </p:sp>
      <p:pic>
        <p:nvPicPr>
          <p:cNvPr id="7" name="Immagine 6" descr="pusc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lum bright="97000" contrast="25000"/>
          </a:blip>
          <a:stretch>
            <a:fillRect/>
          </a:stretch>
        </p:blipFill>
        <p:spPr>
          <a:xfrm>
            <a:off x="1738283" y="142876"/>
            <a:ext cx="862279" cy="1071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llar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3345" y="1238648"/>
            <a:ext cx="9104461" cy="513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487488" y="16024"/>
            <a:ext cx="1080120" cy="19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pic>
        <p:nvPicPr>
          <p:cNvPr id="9" name="Picture 2" descr="Orje, Nor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50"/>
            <a:ext cx="12192000" cy="687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719736" y="4797152"/>
            <a:ext cx="8238391" cy="17543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3600" spc="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www.psicologiaevitacristiana.com</a:t>
            </a:r>
          </a:p>
          <a:p>
            <a:r>
              <a:rPr lang="it-IT" sz="3600" spc="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www.madurezpsicologica.com</a:t>
            </a:r>
          </a:p>
          <a:p>
            <a:r>
              <a:rPr lang="it-IT" sz="3600" spc="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www.psychologicalmaturity.com</a:t>
            </a:r>
            <a:endParaRPr lang="it-IT" sz="3600" spc="3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67408" y="455956"/>
            <a:ext cx="4248472" cy="1446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8800" b="1" spc="300" dirty="0" smtClean="0">
                <a:solidFill>
                  <a:schemeClr val="bg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Fine</a:t>
            </a:r>
            <a:endParaRPr lang="it-IT" sz="8800" b="1" spc="300" dirty="0">
              <a:solidFill>
                <a:schemeClr val="bg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719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irewall"/>
          <p:cNvSpPr>
            <a:spLocks noGrp="1" noEditPoints="1" noChangeArrowheads="1"/>
          </p:cNvSpPr>
          <p:nvPr>
            <p:ph idx="1"/>
          </p:nvPr>
        </p:nvSpPr>
        <p:spPr>
          <a:xfrm>
            <a:off x="0" y="0"/>
            <a:ext cx="12192000" cy="6858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61 w 21600"/>
              <a:gd name="T25" fmla="*/ 22454 h 21600"/>
              <a:gd name="T26" fmla="*/ 21069 w 21600"/>
              <a:gd name="T27" fmla="*/ 3228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540" y="4628"/>
                </a:moveTo>
                <a:lnTo>
                  <a:pt x="0" y="4628"/>
                </a:lnTo>
                <a:lnTo>
                  <a:pt x="0" y="0"/>
                </a:lnTo>
                <a:lnTo>
                  <a:pt x="21600" y="0"/>
                </a:lnTo>
                <a:lnTo>
                  <a:pt x="21600" y="4628"/>
                </a:lnTo>
                <a:lnTo>
                  <a:pt x="21060" y="4628"/>
                </a:lnTo>
                <a:lnTo>
                  <a:pt x="21060" y="21600"/>
                </a:lnTo>
                <a:lnTo>
                  <a:pt x="540" y="21600"/>
                </a:lnTo>
                <a:lnTo>
                  <a:pt x="540" y="4628"/>
                </a:lnTo>
                <a:close/>
              </a:path>
              <a:path w="21600" h="21600" extrusionOk="0">
                <a:moveTo>
                  <a:pt x="540" y="4628"/>
                </a:moveTo>
                <a:lnTo>
                  <a:pt x="540" y="6171"/>
                </a:lnTo>
                <a:lnTo>
                  <a:pt x="2700" y="6171"/>
                </a:lnTo>
                <a:lnTo>
                  <a:pt x="2700" y="4628"/>
                </a:lnTo>
                <a:lnTo>
                  <a:pt x="540" y="4628"/>
                </a:lnTo>
                <a:close/>
              </a:path>
              <a:path w="21600" h="21600" extrusionOk="0">
                <a:moveTo>
                  <a:pt x="2700" y="4628"/>
                </a:moveTo>
                <a:lnTo>
                  <a:pt x="2700" y="6171"/>
                </a:lnTo>
                <a:lnTo>
                  <a:pt x="4860" y="6171"/>
                </a:lnTo>
                <a:lnTo>
                  <a:pt x="4860" y="4628"/>
                </a:lnTo>
                <a:lnTo>
                  <a:pt x="2700" y="4628"/>
                </a:lnTo>
                <a:close/>
              </a:path>
              <a:path w="21600" h="21600" extrusionOk="0">
                <a:moveTo>
                  <a:pt x="4860" y="4628"/>
                </a:moveTo>
                <a:lnTo>
                  <a:pt x="4860" y="6171"/>
                </a:lnTo>
                <a:lnTo>
                  <a:pt x="7020" y="6171"/>
                </a:lnTo>
                <a:lnTo>
                  <a:pt x="7020" y="4628"/>
                </a:lnTo>
                <a:lnTo>
                  <a:pt x="4860" y="4628"/>
                </a:lnTo>
                <a:close/>
              </a:path>
              <a:path w="21600" h="21600" extrusionOk="0">
                <a:moveTo>
                  <a:pt x="7020" y="4628"/>
                </a:moveTo>
                <a:lnTo>
                  <a:pt x="7020" y="6171"/>
                </a:lnTo>
                <a:lnTo>
                  <a:pt x="9180" y="6171"/>
                </a:lnTo>
                <a:lnTo>
                  <a:pt x="9180" y="4628"/>
                </a:lnTo>
                <a:lnTo>
                  <a:pt x="7020" y="4628"/>
                </a:lnTo>
                <a:close/>
              </a:path>
              <a:path w="21600" h="21600" extrusionOk="0">
                <a:moveTo>
                  <a:pt x="9180" y="4628"/>
                </a:moveTo>
                <a:lnTo>
                  <a:pt x="9180" y="6171"/>
                </a:lnTo>
                <a:lnTo>
                  <a:pt x="11340" y="6171"/>
                </a:lnTo>
                <a:lnTo>
                  <a:pt x="11340" y="4628"/>
                </a:lnTo>
                <a:lnTo>
                  <a:pt x="9180" y="4628"/>
                </a:lnTo>
                <a:close/>
              </a:path>
              <a:path w="21600" h="21600" extrusionOk="0">
                <a:moveTo>
                  <a:pt x="11340" y="4628"/>
                </a:moveTo>
                <a:lnTo>
                  <a:pt x="11340" y="6171"/>
                </a:lnTo>
                <a:lnTo>
                  <a:pt x="13500" y="6171"/>
                </a:lnTo>
                <a:lnTo>
                  <a:pt x="13500" y="4628"/>
                </a:lnTo>
                <a:lnTo>
                  <a:pt x="11340" y="4628"/>
                </a:lnTo>
                <a:close/>
              </a:path>
              <a:path w="21600" h="21600" extrusionOk="0">
                <a:moveTo>
                  <a:pt x="13500" y="4628"/>
                </a:moveTo>
                <a:lnTo>
                  <a:pt x="13500" y="6171"/>
                </a:lnTo>
                <a:lnTo>
                  <a:pt x="15660" y="6171"/>
                </a:lnTo>
                <a:lnTo>
                  <a:pt x="15660" y="4628"/>
                </a:lnTo>
                <a:lnTo>
                  <a:pt x="13500" y="4628"/>
                </a:lnTo>
                <a:close/>
              </a:path>
              <a:path w="21600" h="21600" extrusionOk="0">
                <a:moveTo>
                  <a:pt x="15660" y="4628"/>
                </a:moveTo>
                <a:lnTo>
                  <a:pt x="15660" y="6171"/>
                </a:lnTo>
                <a:lnTo>
                  <a:pt x="17820" y="6171"/>
                </a:lnTo>
                <a:lnTo>
                  <a:pt x="17820" y="4628"/>
                </a:lnTo>
                <a:lnTo>
                  <a:pt x="15660" y="4628"/>
                </a:lnTo>
                <a:close/>
              </a:path>
              <a:path w="21600" h="21600" extrusionOk="0">
                <a:moveTo>
                  <a:pt x="17820" y="4628"/>
                </a:moveTo>
                <a:lnTo>
                  <a:pt x="17820" y="6171"/>
                </a:lnTo>
                <a:lnTo>
                  <a:pt x="19980" y="6171"/>
                </a:lnTo>
                <a:lnTo>
                  <a:pt x="19980" y="4628"/>
                </a:lnTo>
                <a:lnTo>
                  <a:pt x="17820" y="4628"/>
                </a:lnTo>
                <a:close/>
              </a:path>
              <a:path w="21600" h="21600" extrusionOk="0">
                <a:moveTo>
                  <a:pt x="1620" y="6171"/>
                </a:moveTo>
                <a:lnTo>
                  <a:pt x="1620" y="7714"/>
                </a:lnTo>
                <a:lnTo>
                  <a:pt x="3779" y="7714"/>
                </a:lnTo>
                <a:lnTo>
                  <a:pt x="3779" y="6171"/>
                </a:lnTo>
                <a:lnTo>
                  <a:pt x="1620" y="6171"/>
                </a:lnTo>
                <a:close/>
              </a:path>
              <a:path w="21600" h="21600" extrusionOk="0">
                <a:moveTo>
                  <a:pt x="3779" y="6171"/>
                </a:moveTo>
                <a:lnTo>
                  <a:pt x="3779" y="7714"/>
                </a:lnTo>
                <a:lnTo>
                  <a:pt x="5940" y="7714"/>
                </a:lnTo>
                <a:lnTo>
                  <a:pt x="5940" y="6171"/>
                </a:lnTo>
                <a:lnTo>
                  <a:pt x="3779" y="6171"/>
                </a:lnTo>
                <a:close/>
              </a:path>
              <a:path w="21600" h="21600" extrusionOk="0">
                <a:moveTo>
                  <a:pt x="5940" y="6171"/>
                </a:moveTo>
                <a:lnTo>
                  <a:pt x="5940" y="7714"/>
                </a:lnTo>
                <a:lnTo>
                  <a:pt x="8100" y="7714"/>
                </a:lnTo>
                <a:lnTo>
                  <a:pt x="8100" y="6171"/>
                </a:lnTo>
                <a:lnTo>
                  <a:pt x="5940" y="6171"/>
                </a:lnTo>
                <a:close/>
              </a:path>
              <a:path w="21600" h="21600" extrusionOk="0">
                <a:moveTo>
                  <a:pt x="8100" y="6171"/>
                </a:moveTo>
                <a:lnTo>
                  <a:pt x="8100" y="7714"/>
                </a:lnTo>
                <a:lnTo>
                  <a:pt x="10260" y="7714"/>
                </a:lnTo>
                <a:lnTo>
                  <a:pt x="10260" y="6171"/>
                </a:lnTo>
                <a:lnTo>
                  <a:pt x="8100" y="6171"/>
                </a:lnTo>
                <a:close/>
              </a:path>
              <a:path w="21600" h="21600" extrusionOk="0">
                <a:moveTo>
                  <a:pt x="10260" y="6171"/>
                </a:moveTo>
                <a:lnTo>
                  <a:pt x="10260" y="7714"/>
                </a:lnTo>
                <a:lnTo>
                  <a:pt x="12419" y="7714"/>
                </a:lnTo>
                <a:lnTo>
                  <a:pt x="12419" y="6171"/>
                </a:lnTo>
                <a:lnTo>
                  <a:pt x="10260" y="6171"/>
                </a:lnTo>
                <a:close/>
              </a:path>
              <a:path w="21600" h="21600" extrusionOk="0">
                <a:moveTo>
                  <a:pt x="12419" y="6171"/>
                </a:moveTo>
                <a:lnTo>
                  <a:pt x="12419" y="7714"/>
                </a:lnTo>
                <a:lnTo>
                  <a:pt x="14580" y="7714"/>
                </a:lnTo>
                <a:lnTo>
                  <a:pt x="14580" y="6171"/>
                </a:lnTo>
                <a:lnTo>
                  <a:pt x="12419" y="6171"/>
                </a:lnTo>
                <a:close/>
              </a:path>
              <a:path w="21600" h="21600" extrusionOk="0">
                <a:moveTo>
                  <a:pt x="14580" y="6171"/>
                </a:moveTo>
                <a:lnTo>
                  <a:pt x="14580" y="7714"/>
                </a:lnTo>
                <a:lnTo>
                  <a:pt x="16740" y="7714"/>
                </a:lnTo>
                <a:lnTo>
                  <a:pt x="16740" y="6171"/>
                </a:lnTo>
                <a:lnTo>
                  <a:pt x="14580" y="6171"/>
                </a:lnTo>
                <a:close/>
              </a:path>
              <a:path w="21600" h="21600" extrusionOk="0">
                <a:moveTo>
                  <a:pt x="16740" y="6171"/>
                </a:moveTo>
                <a:lnTo>
                  <a:pt x="16740" y="7714"/>
                </a:lnTo>
                <a:lnTo>
                  <a:pt x="18900" y="7714"/>
                </a:lnTo>
                <a:lnTo>
                  <a:pt x="18900" y="6171"/>
                </a:lnTo>
                <a:lnTo>
                  <a:pt x="16740" y="6171"/>
                </a:lnTo>
                <a:close/>
              </a:path>
              <a:path w="21600" h="21600" extrusionOk="0">
                <a:moveTo>
                  <a:pt x="18900" y="6171"/>
                </a:moveTo>
                <a:lnTo>
                  <a:pt x="18900" y="7714"/>
                </a:lnTo>
                <a:lnTo>
                  <a:pt x="21060" y="7714"/>
                </a:lnTo>
                <a:lnTo>
                  <a:pt x="21060" y="6171"/>
                </a:lnTo>
                <a:lnTo>
                  <a:pt x="18900" y="6171"/>
                </a:lnTo>
                <a:close/>
              </a:path>
              <a:path w="21600" h="21600" extrusionOk="0">
                <a:moveTo>
                  <a:pt x="540" y="7714"/>
                </a:moveTo>
                <a:lnTo>
                  <a:pt x="540" y="9257"/>
                </a:lnTo>
                <a:lnTo>
                  <a:pt x="2700" y="9257"/>
                </a:lnTo>
                <a:lnTo>
                  <a:pt x="2700" y="7714"/>
                </a:lnTo>
                <a:lnTo>
                  <a:pt x="540" y="7714"/>
                </a:lnTo>
                <a:close/>
              </a:path>
              <a:path w="21600" h="21600" extrusionOk="0">
                <a:moveTo>
                  <a:pt x="2700" y="7714"/>
                </a:moveTo>
                <a:lnTo>
                  <a:pt x="2700" y="9257"/>
                </a:lnTo>
                <a:lnTo>
                  <a:pt x="4860" y="9257"/>
                </a:lnTo>
                <a:lnTo>
                  <a:pt x="4860" y="7714"/>
                </a:lnTo>
                <a:lnTo>
                  <a:pt x="2700" y="7714"/>
                </a:lnTo>
                <a:close/>
              </a:path>
              <a:path w="21600" h="21600" extrusionOk="0">
                <a:moveTo>
                  <a:pt x="4860" y="7714"/>
                </a:moveTo>
                <a:lnTo>
                  <a:pt x="4860" y="9257"/>
                </a:lnTo>
                <a:lnTo>
                  <a:pt x="7020" y="9257"/>
                </a:lnTo>
                <a:lnTo>
                  <a:pt x="7020" y="7714"/>
                </a:lnTo>
                <a:lnTo>
                  <a:pt x="4860" y="7714"/>
                </a:lnTo>
                <a:close/>
              </a:path>
              <a:path w="21600" h="21600" extrusionOk="0">
                <a:moveTo>
                  <a:pt x="7020" y="7714"/>
                </a:moveTo>
                <a:lnTo>
                  <a:pt x="7020" y="9257"/>
                </a:lnTo>
                <a:lnTo>
                  <a:pt x="9180" y="9257"/>
                </a:lnTo>
                <a:lnTo>
                  <a:pt x="9180" y="7714"/>
                </a:lnTo>
                <a:lnTo>
                  <a:pt x="7020" y="7714"/>
                </a:lnTo>
                <a:close/>
              </a:path>
              <a:path w="21600" h="21600" extrusionOk="0">
                <a:moveTo>
                  <a:pt x="9180" y="7714"/>
                </a:moveTo>
                <a:lnTo>
                  <a:pt x="9180" y="9257"/>
                </a:lnTo>
                <a:lnTo>
                  <a:pt x="11340" y="9257"/>
                </a:lnTo>
                <a:lnTo>
                  <a:pt x="11340" y="7714"/>
                </a:lnTo>
                <a:lnTo>
                  <a:pt x="9180" y="7714"/>
                </a:lnTo>
                <a:close/>
              </a:path>
              <a:path w="21600" h="21600" extrusionOk="0">
                <a:moveTo>
                  <a:pt x="11340" y="7714"/>
                </a:moveTo>
                <a:lnTo>
                  <a:pt x="11340" y="9257"/>
                </a:lnTo>
                <a:lnTo>
                  <a:pt x="13500" y="9257"/>
                </a:lnTo>
                <a:lnTo>
                  <a:pt x="13500" y="7714"/>
                </a:lnTo>
                <a:lnTo>
                  <a:pt x="11340" y="7714"/>
                </a:lnTo>
                <a:close/>
              </a:path>
              <a:path w="21600" h="21600" extrusionOk="0">
                <a:moveTo>
                  <a:pt x="13500" y="7714"/>
                </a:moveTo>
                <a:lnTo>
                  <a:pt x="13500" y="9257"/>
                </a:lnTo>
                <a:lnTo>
                  <a:pt x="15660" y="9257"/>
                </a:lnTo>
                <a:lnTo>
                  <a:pt x="15660" y="7714"/>
                </a:lnTo>
                <a:lnTo>
                  <a:pt x="13500" y="7714"/>
                </a:lnTo>
                <a:close/>
              </a:path>
              <a:path w="21600" h="21600" extrusionOk="0">
                <a:moveTo>
                  <a:pt x="15660" y="7714"/>
                </a:moveTo>
                <a:lnTo>
                  <a:pt x="15660" y="9257"/>
                </a:lnTo>
                <a:lnTo>
                  <a:pt x="17820" y="9257"/>
                </a:lnTo>
                <a:lnTo>
                  <a:pt x="17820" y="7714"/>
                </a:lnTo>
                <a:lnTo>
                  <a:pt x="15660" y="7714"/>
                </a:lnTo>
                <a:close/>
              </a:path>
              <a:path w="21600" h="21600" extrusionOk="0">
                <a:moveTo>
                  <a:pt x="17820" y="7714"/>
                </a:moveTo>
                <a:lnTo>
                  <a:pt x="17820" y="9257"/>
                </a:lnTo>
                <a:lnTo>
                  <a:pt x="19980" y="9257"/>
                </a:lnTo>
                <a:lnTo>
                  <a:pt x="19980" y="7714"/>
                </a:lnTo>
                <a:lnTo>
                  <a:pt x="17820" y="7714"/>
                </a:lnTo>
                <a:close/>
              </a:path>
              <a:path w="21600" h="21600" extrusionOk="0">
                <a:moveTo>
                  <a:pt x="1620" y="9257"/>
                </a:moveTo>
                <a:lnTo>
                  <a:pt x="1620" y="10800"/>
                </a:lnTo>
                <a:lnTo>
                  <a:pt x="3779" y="10800"/>
                </a:lnTo>
                <a:lnTo>
                  <a:pt x="3779" y="9257"/>
                </a:lnTo>
                <a:lnTo>
                  <a:pt x="1620" y="9257"/>
                </a:lnTo>
                <a:close/>
              </a:path>
              <a:path w="21600" h="21600" extrusionOk="0">
                <a:moveTo>
                  <a:pt x="3779" y="9257"/>
                </a:moveTo>
                <a:lnTo>
                  <a:pt x="3779" y="10800"/>
                </a:lnTo>
                <a:lnTo>
                  <a:pt x="5940" y="10800"/>
                </a:lnTo>
                <a:lnTo>
                  <a:pt x="5940" y="9257"/>
                </a:lnTo>
                <a:lnTo>
                  <a:pt x="3779" y="9257"/>
                </a:lnTo>
                <a:close/>
              </a:path>
              <a:path w="21600" h="21600" extrusionOk="0">
                <a:moveTo>
                  <a:pt x="5940" y="9257"/>
                </a:moveTo>
                <a:lnTo>
                  <a:pt x="5940" y="10800"/>
                </a:lnTo>
                <a:lnTo>
                  <a:pt x="8100" y="10800"/>
                </a:lnTo>
                <a:lnTo>
                  <a:pt x="8100" y="9257"/>
                </a:lnTo>
                <a:lnTo>
                  <a:pt x="5940" y="9257"/>
                </a:lnTo>
                <a:close/>
              </a:path>
              <a:path w="21600" h="21600" extrusionOk="0">
                <a:moveTo>
                  <a:pt x="8100" y="9257"/>
                </a:moveTo>
                <a:lnTo>
                  <a:pt x="8100" y="10800"/>
                </a:lnTo>
                <a:lnTo>
                  <a:pt x="10260" y="10800"/>
                </a:lnTo>
                <a:lnTo>
                  <a:pt x="10260" y="9257"/>
                </a:lnTo>
                <a:lnTo>
                  <a:pt x="8100" y="9257"/>
                </a:lnTo>
                <a:close/>
              </a:path>
              <a:path w="21600" h="21600" extrusionOk="0">
                <a:moveTo>
                  <a:pt x="10260" y="9257"/>
                </a:moveTo>
                <a:lnTo>
                  <a:pt x="10260" y="10800"/>
                </a:lnTo>
                <a:lnTo>
                  <a:pt x="12419" y="10800"/>
                </a:lnTo>
                <a:lnTo>
                  <a:pt x="12419" y="9257"/>
                </a:lnTo>
                <a:lnTo>
                  <a:pt x="10260" y="9257"/>
                </a:lnTo>
                <a:close/>
              </a:path>
              <a:path w="21600" h="21600" extrusionOk="0">
                <a:moveTo>
                  <a:pt x="12419" y="9257"/>
                </a:moveTo>
                <a:lnTo>
                  <a:pt x="12419" y="10800"/>
                </a:lnTo>
                <a:lnTo>
                  <a:pt x="14580" y="10800"/>
                </a:lnTo>
                <a:lnTo>
                  <a:pt x="14580" y="9257"/>
                </a:lnTo>
                <a:lnTo>
                  <a:pt x="12419" y="9257"/>
                </a:lnTo>
                <a:close/>
              </a:path>
              <a:path w="21600" h="21600" extrusionOk="0">
                <a:moveTo>
                  <a:pt x="14580" y="9257"/>
                </a:moveTo>
                <a:lnTo>
                  <a:pt x="14580" y="10800"/>
                </a:lnTo>
                <a:lnTo>
                  <a:pt x="16740" y="10800"/>
                </a:lnTo>
                <a:lnTo>
                  <a:pt x="16740" y="9257"/>
                </a:lnTo>
                <a:lnTo>
                  <a:pt x="14580" y="9257"/>
                </a:lnTo>
                <a:close/>
              </a:path>
              <a:path w="21600" h="21600" extrusionOk="0">
                <a:moveTo>
                  <a:pt x="16740" y="9257"/>
                </a:moveTo>
                <a:lnTo>
                  <a:pt x="16740" y="10800"/>
                </a:lnTo>
                <a:lnTo>
                  <a:pt x="18900" y="10800"/>
                </a:lnTo>
                <a:lnTo>
                  <a:pt x="18900" y="9257"/>
                </a:lnTo>
                <a:lnTo>
                  <a:pt x="16740" y="9257"/>
                </a:lnTo>
                <a:close/>
              </a:path>
              <a:path w="21600" h="21600" extrusionOk="0">
                <a:moveTo>
                  <a:pt x="18900" y="9257"/>
                </a:moveTo>
                <a:lnTo>
                  <a:pt x="18900" y="10800"/>
                </a:lnTo>
                <a:lnTo>
                  <a:pt x="21060" y="10800"/>
                </a:lnTo>
                <a:lnTo>
                  <a:pt x="21060" y="9257"/>
                </a:lnTo>
                <a:lnTo>
                  <a:pt x="18900" y="9257"/>
                </a:lnTo>
                <a:close/>
              </a:path>
              <a:path w="21600" h="21600" extrusionOk="0">
                <a:moveTo>
                  <a:pt x="540" y="10800"/>
                </a:moveTo>
                <a:lnTo>
                  <a:pt x="540" y="12342"/>
                </a:lnTo>
                <a:lnTo>
                  <a:pt x="2700" y="12342"/>
                </a:lnTo>
                <a:lnTo>
                  <a:pt x="2700" y="10800"/>
                </a:lnTo>
                <a:lnTo>
                  <a:pt x="540" y="10800"/>
                </a:lnTo>
                <a:close/>
              </a:path>
              <a:path w="21600" h="21600" extrusionOk="0">
                <a:moveTo>
                  <a:pt x="2700" y="10800"/>
                </a:moveTo>
                <a:lnTo>
                  <a:pt x="2700" y="12342"/>
                </a:lnTo>
                <a:lnTo>
                  <a:pt x="4860" y="12342"/>
                </a:lnTo>
                <a:lnTo>
                  <a:pt x="4860" y="10800"/>
                </a:lnTo>
                <a:lnTo>
                  <a:pt x="2700" y="10800"/>
                </a:lnTo>
                <a:close/>
              </a:path>
              <a:path w="21600" h="21600" extrusionOk="0">
                <a:moveTo>
                  <a:pt x="4860" y="10800"/>
                </a:moveTo>
                <a:lnTo>
                  <a:pt x="4860" y="12342"/>
                </a:lnTo>
                <a:lnTo>
                  <a:pt x="7020" y="12342"/>
                </a:lnTo>
                <a:lnTo>
                  <a:pt x="7020" y="10800"/>
                </a:lnTo>
                <a:lnTo>
                  <a:pt x="4860" y="10800"/>
                </a:lnTo>
                <a:close/>
              </a:path>
              <a:path w="21600" h="21600" extrusionOk="0">
                <a:moveTo>
                  <a:pt x="7020" y="10800"/>
                </a:moveTo>
                <a:lnTo>
                  <a:pt x="7020" y="12342"/>
                </a:lnTo>
                <a:lnTo>
                  <a:pt x="9180" y="12342"/>
                </a:lnTo>
                <a:lnTo>
                  <a:pt x="9180" y="10800"/>
                </a:lnTo>
                <a:lnTo>
                  <a:pt x="7020" y="10800"/>
                </a:lnTo>
                <a:close/>
              </a:path>
              <a:path w="21600" h="21600" extrusionOk="0">
                <a:moveTo>
                  <a:pt x="9180" y="10800"/>
                </a:moveTo>
                <a:lnTo>
                  <a:pt x="9180" y="12342"/>
                </a:lnTo>
                <a:lnTo>
                  <a:pt x="11340" y="12342"/>
                </a:lnTo>
                <a:lnTo>
                  <a:pt x="11340" y="10800"/>
                </a:lnTo>
                <a:lnTo>
                  <a:pt x="9180" y="10800"/>
                </a:lnTo>
                <a:close/>
              </a:path>
              <a:path w="21600" h="21600" extrusionOk="0">
                <a:moveTo>
                  <a:pt x="11340" y="10800"/>
                </a:moveTo>
                <a:lnTo>
                  <a:pt x="11340" y="12342"/>
                </a:lnTo>
                <a:lnTo>
                  <a:pt x="13500" y="12342"/>
                </a:lnTo>
                <a:lnTo>
                  <a:pt x="13500" y="10800"/>
                </a:lnTo>
                <a:lnTo>
                  <a:pt x="11340" y="10800"/>
                </a:lnTo>
                <a:close/>
              </a:path>
              <a:path w="21600" h="21600" extrusionOk="0">
                <a:moveTo>
                  <a:pt x="13500" y="10800"/>
                </a:moveTo>
                <a:lnTo>
                  <a:pt x="13500" y="12342"/>
                </a:lnTo>
                <a:lnTo>
                  <a:pt x="15660" y="12342"/>
                </a:lnTo>
                <a:lnTo>
                  <a:pt x="15660" y="10800"/>
                </a:lnTo>
                <a:lnTo>
                  <a:pt x="13500" y="10800"/>
                </a:lnTo>
                <a:close/>
              </a:path>
              <a:path w="21600" h="21600" extrusionOk="0">
                <a:moveTo>
                  <a:pt x="15660" y="10800"/>
                </a:moveTo>
                <a:lnTo>
                  <a:pt x="15660" y="12342"/>
                </a:lnTo>
                <a:lnTo>
                  <a:pt x="17820" y="12342"/>
                </a:lnTo>
                <a:lnTo>
                  <a:pt x="17820" y="10800"/>
                </a:lnTo>
                <a:lnTo>
                  <a:pt x="15660" y="10800"/>
                </a:lnTo>
                <a:close/>
              </a:path>
              <a:path w="21600" h="21600" extrusionOk="0">
                <a:moveTo>
                  <a:pt x="17820" y="10800"/>
                </a:moveTo>
                <a:lnTo>
                  <a:pt x="17820" y="12342"/>
                </a:lnTo>
                <a:lnTo>
                  <a:pt x="19980" y="12342"/>
                </a:lnTo>
                <a:lnTo>
                  <a:pt x="19980" y="10800"/>
                </a:lnTo>
                <a:lnTo>
                  <a:pt x="17820" y="10800"/>
                </a:lnTo>
                <a:close/>
              </a:path>
              <a:path w="21600" h="21600" extrusionOk="0">
                <a:moveTo>
                  <a:pt x="1620" y="12342"/>
                </a:moveTo>
                <a:lnTo>
                  <a:pt x="1620" y="13885"/>
                </a:lnTo>
                <a:lnTo>
                  <a:pt x="3779" y="13885"/>
                </a:lnTo>
                <a:lnTo>
                  <a:pt x="3779" y="12342"/>
                </a:lnTo>
                <a:lnTo>
                  <a:pt x="1620" y="12342"/>
                </a:lnTo>
                <a:close/>
              </a:path>
              <a:path w="21600" h="21600" extrusionOk="0">
                <a:moveTo>
                  <a:pt x="3779" y="12342"/>
                </a:moveTo>
                <a:lnTo>
                  <a:pt x="3779" y="13885"/>
                </a:lnTo>
                <a:lnTo>
                  <a:pt x="5940" y="13885"/>
                </a:lnTo>
                <a:lnTo>
                  <a:pt x="5940" y="12342"/>
                </a:lnTo>
                <a:lnTo>
                  <a:pt x="3779" y="12342"/>
                </a:lnTo>
                <a:close/>
              </a:path>
              <a:path w="21600" h="21600" extrusionOk="0">
                <a:moveTo>
                  <a:pt x="5940" y="12342"/>
                </a:moveTo>
                <a:lnTo>
                  <a:pt x="5940" y="13885"/>
                </a:lnTo>
                <a:lnTo>
                  <a:pt x="8100" y="13885"/>
                </a:lnTo>
                <a:lnTo>
                  <a:pt x="8100" y="12342"/>
                </a:lnTo>
                <a:lnTo>
                  <a:pt x="5940" y="12342"/>
                </a:lnTo>
                <a:close/>
              </a:path>
              <a:path w="21600" h="21600" extrusionOk="0">
                <a:moveTo>
                  <a:pt x="8100" y="12342"/>
                </a:moveTo>
                <a:lnTo>
                  <a:pt x="8100" y="13885"/>
                </a:lnTo>
                <a:lnTo>
                  <a:pt x="10260" y="13885"/>
                </a:lnTo>
                <a:lnTo>
                  <a:pt x="10260" y="12342"/>
                </a:lnTo>
                <a:lnTo>
                  <a:pt x="8100" y="12342"/>
                </a:lnTo>
                <a:close/>
              </a:path>
              <a:path w="21600" h="21600" extrusionOk="0">
                <a:moveTo>
                  <a:pt x="10260" y="12342"/>
                </a:moveTo>
                <a:lnTo>
                  <a:pt x="10260" y="13885"/>
                </a:lnTo>
                <a:lnTo>
                  <a:pt x="12419" y="13885"/>
                </a:lnTo>
                <a:lnTo>
                  <a:pt x="12419" y="12342"/>
                </a:lnTo>
                <a:lnTo>
                  <a:pt x="10260" y="12342"/>
                </a:lnTo>
                <a:close/>
              </a:path>
              <a:path w="21600" h="21600" extrusionOk="0">
                <a:moveTo>
                  <a:pt x="12419" y="12342"/>
                </a:moveTo>
                <a:lnTo>
                  <a:pt x="12419" y="13885"/>
                </a:lnTo>
                <a:lnTo>
                  <a:pt x="14580" y="13885"/>
                </a:lnTo>
                <a:lnTo>
                  <a:pt x="14580" y="12342"/>
                </a:lnTo>
                <a:lnTo>
                  <a:pt x="12419" y="12342"/>
                </a:lnTo>
                <a:close/>
              </a:path>
              <a:path w="21600" h="21600" extrusionOk="0">
                <a:moveTo>
                  <a:pt x="14580" y="12342"/>
                </a:moveTo>
                <a:lnTo>
                  <a:pt x="14580" y="13885"/>
                </a:lnTo>
                <a:lnTo>
                  <a:pt x="16740" y="13885"/>
                </a:lnTo>
                <a:lnTo>
                  <a:pt x="16740" y="12342"/>
                </a:lnTo>
                <a:lnTo>
                  <a:pt x="14580" y="12342"/>
                </a:lnTo>
                <a:close/>
              </a:path>
              <a:path w="21600" h="21600" extrusionOk="0">
                <a:moveTo>
                  <a:pt x="16740" y="12342"/>
                </a:moveTo>
                <a:lnTo>
                  <a:pt x="16740" y="13885"/>
                </a:lnTo>
                <a:lnTo>
                  <a:pt x="18900" y="13885"/>
                </a:lnTo>
                <a:lnTo>
                  <a:pt x="18900" y="12342"/>
                </a:lnTo>
                <a:lnTo>
                  <a:pt x="16740" y="12342"/>
                </a:lnTo>
                <a:close/>
              </a:path>
              <a:path w="21600" h="21600" extrusionOk="0">
                <a:moveTo>
                  <a:pt x="18900" y="12342"/>
                </a:moveTo>
                <a:lnTo>
                  <a:pt x="18900" y="13885"/>
                </a:lnTo>
                <a:lnTo>
                  <a:pt x="21060" y="13885"/>
                </a:lnTo>
                <a:lnTo>
                  <a:pt x="21060" y="12342"/>
                </a:lnTo>
                <a:lnTo>
                  <a:pt x="18900" y="12342"/>
                </a:lnTo>
                <a:close/>
              </a:path>
              <a:path w="21600" h="21600" extrusionOk="0">
                <a:moveTo>
                  <a:pt x="540" y="13885"/>
                </a:moveTo>
                <a:lnTo>
                  <a:pt x="540" y="15428"/>
                </a:lnTo>
                <a:lnTo>
                  <a:pt x="2700" y="15428"/>
                </a:lnTo>
                <a:lnTo>
                  <a:pt x="2700" y="13885"/>
                </a:lnTo>
                <a:lnTo>
                  <a:pt x="540" y="13885"/>
                </a:lnTo>
                <a:close/>
              </a:path>
              <a:path w="21600" h="21600" extrusionOk="0">
                <a:moveTo>
                  <a:pt x="2700" y="13885"/>
                </a:moveTo>
                <a:lnTo>
                  <a:pt x="2700" y="15428"/>
                </a:lnTo>
                <a:lnTo>
                  <a:pt x="4860" y="15428"/>
                </a:lnTo>
                <a:lnTo>
                  <a:pt x="4860" y="13885"/>
                </a:lnTo>
                <a:lnTo>
                  <a:pt x="2700" y="13885"/>
                </a:lnTo>
                <a:close/>
              </a:path>
              <a:path w="21600" h="21600" extrusionOk="0">
                <a:moveTo>
                  <a:pt x="4860" y="13885"/>
                </a:moveTo>
                <a:lnTo>
                  <a:pt x="4860" y="15428"/>
                </a:lnTo>
                <a:lnTo>
                  <a:pt x="7020" y="15428"/>
                </a:lnTo>
                <a:lnTo>
                  <a:pt x="7020" y="13885"/>
                </a:lnTo>
                <a:lnTo>
                  <a:pt x="4860" y="13885"/>
                </a:lnTo>
                <a:close/>
              </a:path>
              <a:path w="21600" h="21600" extrusionOk="0">
                <a:moveTo>
                  <a:pt x="7020" y="13885"/>
                </a:moveTo>
                <a:lnTo>
                  <a:pt x="7020" y="15428"/>
                </a:lnTo>
                <a:lnTo>
                  <a:pt x="9180" y="15428"/>
                </a:lnTo>
                <a:lnTo>
                  <a:pt x="9180" y="13885"/>
                </a:lnTo>
                <a:lnTo>
                  <a:pt x="7020" y="13885"/>
                </a:lnTo>
                <a:close/>
              </a:path>
              <a:path w="21600" h="21600" extrusionOk="0">
                <a:moveTo>
                  <a:pt x="9180" y="13885"/>
                </a:moveTo>
                <a:lnTo>
                  <a:pt x="9180" y="15428"/>
                </a:lnTo>
                <a:lnTo>
                  <a:pt x="11340" y="15428"/>
                </a:lnTo>
                <a:lnTo>
                  <a:pt x="11340" y="13885"/>
                </a:lnTo>
                <a:lnTo>
                  <a:pt x="9180" y="13885"/>
                </a:lnTo>
                <a:close/>
              </a:path>
              <a:path w="21600" h="21600" extrusionOk="0">
                <a:moveTo>
                  <a:pt x="11340" y="13885"/>
                </a:moveTo>
                <a:lnTo>
                  <a:pt x="11340" y="15428"/>
                </a:lnTo>
                <a:lnTo>
                  <a:pt x="13500" y="15428"/>
                </a:lnTo>
                <a:lnTo>
                  <a:pt x="13500" y="13885"/>
                </a:lnTo>
                <a:lnTo>
                  <a:pt x="11340" y="13885"/>
                </a:lnTo>
                <a:close/>
              </a:path>
              <a:path w="21600" h="21600" extrusionOk="0">
                <a:moveTo>
                  <a:pt x="13500" y="13885"/>
                </a:moveTo>
                <a:lnTo>
                  <a:pt x="13500" y="15428"/>
                </a:lnTo>
                <a:lnTo>
                  <a:pt x="15660" y="15428"/>
                </a:lnTo>
                <a:lnTo>
                  <a:pt x="15660" y="13885"/>
                </a:lnTo>
                <a:lnTo>
                  <a:pt x="13500" y="13885"/>
                </a:lnTo>
                <a:close/>
              </a:path>
              <a:path w="21600" h="21600" extrusionOk="0">
                <a:moveTo>
                  <a:pt x="15660" y="13885"/>
                </a:moveTo>
                <a:lnTo>
                  <a:pt x="15660" y="15428"/>
                </a:lnTo>
                <a:lnTo>
                  <a:pt x="17820" y="15428"/>
                </a:lnTo>
                <a:lnTo>
                  <a:pt x="17820" y="13885"/>
                </a:lnTo>
                <a:lnTo>
                  <a:pt x="15660" y="13885"/>
                </a:lnTo>
                <a:close/>
              </a:path>
              <a:path w="21600" h="21600" extrusionOk="0">
                <a:moveTo>
                  <a:pt x="17820" y="13885"/>
                </a:moveTo>
                <a:lnTo>
                  <a:pt x="17820" y="15428"/>
                </a:lnTo>
                <a:lnTo>
                  <a:pt x="19980" y="15428"/>
                </a:lnTo>
                <a:lnTo>
                  <a:pt x="19980" y="13885"/>
                </a:lnTo>
                <a:lnTo>
                  <a:pt x="17820" y="13885"/>
                </a:lnTo>
                <a:close/>
              </a:path>
              <a:path w="21600" h="21600" extrusionOk="0">
                <a:moveTo>
                  <a:pt x="1620" y="15428"/>
                </a:moveTo>
                <a:lnTo>
                  <a:pt x="1620" y="16971"/>
                </a:lnTo>
                <a:lnTo>
                  <a:pt x="3779" y="16971"/>
                </a:lnTo>
                <a:lnTo>
                  <a:pt x="3779" y="15428"/>
                </a:lnTo>
                <a:lnTo>
                  <a:pt x="1620" y="15428"/>
                </a:lnTo>
                <a:close/>
              </a:path>
              <a:path w="21600" h="21600" extrusionOk="0">
                <a:moveTo>
                  <a:pt x="3779" y="15428"/>
                </a:moveTo>
                <a:lnTo>
                  <a:pt x="3779" y="16971"/>
                </a:lnTo>
                <a:lnTo>
                  <a:pt x="5940" y="16971"/>
                </a:lnTo>
                <a:lnTo>
                  <a:pt x="5940" y="15428"/>
                </a:lnTo>
                <a:lnTo>
                  <a:pt x="3779" y="15428"/>
                </a:lnTo>
                <a:close/>
              </a:path>
              <a:path w="21600" h="21600" extrusionOk="0">
                <a:moveTo>
                  <a:pt x="5940" y="15428"/>
                </a:moveTo>
                <a:lnTo>
                  <a:pt x="5940" y="16971"/>
                </a:lnTo>
                <a:lnTo>
                  <a:pt x="8100" y="16971"/>
                </a:lnTo>
                <a:lnTo>
                  <a:pt x="8100" y="15428"/>
                </a:lnTo>
                <a:lnTo>
                  <a:pt x="5940" y="15428"/>
                </a:lnTo>
                <a:close/>
              </a:path>
              <a:path w="21600" h="21600" extrusionOk="0">
                <a:moveTo>
                  <a:pt x="8100" y="15428"/>
                </a:moveTo>
                <a:lnTo>
                  <a:pt x="8100" y="16971"/>
                </a:lnTo>
                <a:lnTo>
                  <a:pt x="10260" y="16971"/>
                </a:lnTo>
                <a:lnTo>
                  <a:pt x="10260" y="15428"/>
                </a:lnTo>
                <a:lnTo>
                  <a:pt x="8100" y="15428"/>
                </a:lnTo>
                <a:close/>
              </a:path>
              <a:path w="21600" h="21600" extrusionOk="0">
                <a:moveTo>
                  <a:pt x="10260" y="15428"/>
                </a:moveTo>
                <a:lnTo>
                  <a:pt x="10260" y="16971"/>
                </a:lnTo>
                <a:lnTo>
                  <a:pt x="12419" y="16971"/>
                </a:lnTo>
                <a:lnTo>
                  <a:pt x="12419" y="15428"/>
                </a:lnTo>
                <a:lnTo>
                  <a:pt x="10260" y="15428"/>
                </a:lnTo>
                <a:close/>
              </a:path>
              <a:path w="21600" h="21600" extrusionOk="0">
                <a:moveTo>
                  <a:pt x="12419" y="15428"/>
                </a:moveTo>
                <a:lnTo>
                  <a:pt x="12419" y="16971"/>
                </a:lnTo>
                <a:lnTo>
                  <a:pt x="14580" y="16971"/>
                </a:lnTo>
                <a:lnTo>
                  <a:pt x="14580" y="15428"/>
                </a:lnTo>
                <a:lnTo>
                  <a:pt x="12419" y="15428"/>
                </a:lnTo>
                <a:close/>
              </a:path>
              <a:path w="21600" h="21600" extrusionOk="0">
                <a:moveTo>
                  <a:pt x="14580" y="15428"/>
                </a:moveTo>
                <a:lnTo>
                  <a:pt x="14580" y="16971"/>
                </a:lnTo>
                <a:lnTo>
                  <a:pt x="16740" y="16971"/>
                </a:lnTo>
                <a:lnTo>
                  <a:pt x="16740" y="15428"/>
                </a:lnTo>
                <a:lnTo>
                  <a:pt x="14580" y="15428"/>
                </a:lnTo>
                <a:close/>
              </a:path>
              <a:path w="21600" h="21600" extrusionOk="0">
                <a:moveTo>
                  <a:pt x="16740" y="15428"/>
                </a:moveTo>
                <a:lnTo>
                  <a:pt x="16740" y="16971"/>
                </a:lnTo>
                <a:lnTo>
                  <a:pt x="18900" y="16971"/>
                </a:lnTo>
                <a:lnTo>
                  <a:pt x="18900" y="15428"/>
                </a:lnTo>
                <a:lnTo>
                  <a:pt x="16740" y="15428"/>
                </a:lnTo>
                <a:close/>
              </a:path>
              <a:path w="21600" h="21600" extrusionOk="0">
                <a:moveTo>
                  <a:pt x="18900" y="15428"/>
                </a:moveTo>
                <a:lnTo>
                  <a:pt x="18900" y="16971"/>
                </a:lnTo>
                <a:lnTo>
                  <a:pt x="21060" y="16971"/>
                </a:lnTo>
                <a:lnTo>
                  <a:pt x="21060" y="15428"/>
                </a:lnTo>
                <a:lnTo>
                  <a:pt x="18900" y="15428"/>
                </a:lnTo>
                <a:close/>
              </a:path>
              <a:path w="21600" h="21600" extrusionOk="0">
                <a:moveTo>
                  <a:pt x="540" y="16971"/>
                </a:moveTo>
                <a:lnTo>
                  <a:pt x="540" y="18514"/>
                </a:lnTo>
                <a:lnTo>
                  <a:pt x="2700" y="18514"/>
                </a:lnTo>
                <a:lnTo>
                  <a:pt x="2700" y="16971"/>
                </a:lnTo>
                <a:lnTo>
                  <a:pt x="540" y="16971"/>
                </a:lnTo>
                <a:close/>
              </a:path>
              <a:path w="21600" h="21600" extrusionOk="0">
                <a:moveTo>
                  <a:pt x="2700" y="16971"/>
                </a:moveTo>
                <a:lnTo>
                  <a:pt x="2700" y="18514"/>
                </a:lnTo>
                <a:lnTo>
                  <a:pt x="4860" y="18514"/>
                </a:lnTo>
                <a:lnTo>
                  <a:pt x="4860" y="16971"/>
                </a:lnTo>
                <a:lnTo>
                  <a:pt x="2700" y="16971"/>
                </a:lnTo>
                <a:close/>
              </a:path>
              <a:path w="21600" h="21600" extrusionOk="0">
                <a:moveTo>
                  <a:pt x="4860" y="16971"/>
                </a:moveTo>
                <a:lnTo>
                  <a:pt x="4860" y="18514"/>
                </a:lnTo>
                <a:lnTo>
                  <a:pt x="7020" y="18514"/>
                </a:lnTo>
                <a:lnTo>
                  <a:pt x="7020" y="16971"/>
                </a:lnTo>
                <a:lnTo>
                  <a:pt x="4860" y="16971"/>
                </a:lnTo>
                <a:close/>
              </a:path>
              <a:path w="21600" h="21600" extrusionOk="0">
                <a:moveTo>
                  <a:pt x="7020" y="16971"/>
                </a:moveTo>
                <a:lnTo>
                  <a:pt x="7020" y="18514"/>
                </a:lnTo>
                <a:lnTo>
                  <a:pt x="9180" y="18514"/>
                </a:lnTo>
                <a:lnTo>
                  <a:pt x="9180" y="16971"/>
                </a:lnTo>
                <a:lnTo>
                  <a:pt x="7020" y="16971"/>
                </a:lnTo>
                <a:close/>
              </a:path>
              <a:path w="21600" h="21600" extrusionOk="0">
                <a:moveTo>
                  <a:pt x="9180" y="16971"/>
                </a:moveTo>
                <a:lnTo>
                  <a:pt x="9180" y="18514"/>
                </a:lnTo>
                <a:lnTo>
                  <a:pt x="11340" y="18514"/>
                </a:lnTo>
                <a:lnTo>
                  <a:pt x="11340" y="16971"/>
                </a:lnTo>
                <a:lnTo>
                  <a:pt x="9180" y="16971"/>
                </a:lnTo>
                <a:close/>
              </a:path>
              <a:path w="21600" h="21600" extrusionOk="0">
                <a:moveTo>
                  <a:pt x="11340" y="16971"/>
                </a:moveTo>
                <a:lnTo>
                  <a:pt x="11340" y="18514"/>
                </a:lnTo>
                <a:lnTo>
                  <a:pt x="13500" y="18514"/>
                </a:lnTo>
                <a:lnTo>
                  <a:pt x="13500" y="16971"/>
                </a:lnTo>
                <a:lnTo>
                  <a:pt x="11340" y="16971"/>
                </a:lnTo>
                <a:close/>
              </a:path>
              <a:path w="21600" h="21600" extrusionOk="0">
                <a:moveTo>
                  <a:pt x="13500" y="16971"/>
                </a:moveTo>
                <a:lnTo>
                  <a:pt x="13500" y="18514"/>
                </a:lnTo>
                <a:lnTo>
                  <a:pt x="15660" y="18514"/>
                </a:lnTo>
                <a:lnTo>
                  <a:pt x="15660" y="16971"/>
                </a:lnTo>
                <a:lnTo>
                  <a:pt x="13500" y="16971"/>
                </a:lnTo>
                <a:close/>
              </a:path>
              <a:path w="21600" h="21600" extrusionOk="0">
                <a:moveTo>
                  <a:pt x="15660" y="16971"/>
                </a:moveTo>
                <a:lnTo>
                  <a:pt x="15660" y="18514"/>
                </a:lnTo>
                <a:lnTo>
                  <a:pt x="17820" y="18514"/>
                </a:lnTo>
                <a:lnTo>
                  <a:pt x="17820" y="16971"/>
                </a:lnTo>
                <a:lnTo>
                  <a:pt x="15660" y="16971"/>
                </a:lnTo>
                <a:close/>
              </a:path>
              <a:path w="21600" h="21600" extrusionOk="0">
                <a:moveTo>
                  <a:pt x="17820" y="16971"/>
                </a:moveTo>
                <a:lnTo>
                  <a:pt x="17820" y="18514"/>
                </a:lnTo>
                <a:lnTo>
                  <a:pt x="19980" y="18514"/>
                </a:lnTo>
                <a:lnTo>
                  <a:pt x="19980" y="16971"/>
                </a:lnTo>
                <a:lnTo>
                  <a:pt x="17820" y="16971"/>
                </a:lnTo>
                <a:close/>
              </a:path>
              <a:path w="21600" h="21600" extrusionOk="0">
                <a:moveTo>
                  <a:pt x="1620" y="18514"/>
                </a:moveTo>
                <a:lnTo>
                  <a:pt x="1620" y="20057"/>
                </a:lnTo>
                <a:lnTo>
                  <a:pt x="3779" y="20057"/>
                </a:lnTo>
                <a:lnTo>
                  <a:pt x="3779" y="18514"/>
                </a:lnTo>
                <a:lnTo>
                  <a:pt x="1620" y="18514"/>
                </a:lnTo>
                <a:close/>
              </a:path>
              <a:path w="21600" h="21600" extrusionOk="0">
                <a:moveTo>
                  <a:pt x="3779" y="18514"/>
                </a:moveTo>
                <a:lnTo>
                  <a:pt x="3779" y="20057"/>
                </a:lnTo>
                <a:lnTo>
                  <a:pt x="5940" y="20057"/>
                </a:lnTo>
                <a:lnTo>
                  <a:pt x="5940" y="18514"/>
                </a:lnTo>
                <a:lnTo>
                  <a:pt x="3779" y="18514"/>
                </a:lnTo>
                <a:close/>
              </a:path>
              <a:path w="21600" h="21600" extrusionOk="0">
                <a:moveTo>
                  <a:pt x="5940" y="18514"/>
                </a:moveTo>
                <a:lnTo>
                  <a:pt x="5940" y="20057"/>
                </a:lnTo>
                <a:lnTo>
                  <a:pt x="8100" y="20057"/>
                </a:lnTo>
                <a:lnTo>
                  <a:pt x="8100" y="18514"/>
                </a:lnTo>
                <a:lnTo>
                  <a:pt x="5940" y="18514"/>
                </a:lnTo>
                <a:close/>
              </a:path>
              <a:path w="21600" h="21600" extrusionOk="0">
                <a:moveTo>
                  <a:pt x="8100" y="18514"/>
                </a:moveTo>
                <a:lnTo>
                  <a:pt x="8100" y="20057"/>
                </a:lnTo>
                <a:lnTo>
                  <a:pt x="10260" y="20057"/>
                </a:lnTo>
                <a:lnTo>
                  <a:pt x="10260" y="18514"/>
                </a:lnTo>
                <a:lnTo>
                  <a:pt x="8100" y="18514"/>
                </a:lnTo>
                <a:close/>
              </a:path>
              <a:path w="21600" h="21600" extrusionOk="0">
                <a:moveTo>
                  <a:pt x="10260" y="18514"/>
                </a:moveTo>
                <a:lnTo>
                  <a:pt x="10260" y="20057"/>
                </a:lnTo>
                <a:lnTo>
                  <a:pt x="12419" y="20057"/>
                </a:lnTo>
                <a:lnTo>
                  <a:pt x="12419" y="18514"/>
                </a:lnTo>
                <a:lnTo>
                  <a:pt x="10260" y="18514"/>
                </a:lnTo>
                <a:close/>
              </a:path>
              <a:path w="21600" h="21600" extrusionOk="0">
                <a:moveTo>
                  <a:pt x="12419" y="18514"/>
                </a:moveTo>
                <a:lnTo>
                  <a:pt x="12419" y="20057"/>
                </a:lnTo>
                <a:lnTo>
                  <a:pt x="14580" y="20057"/>
                </a:lnTo>
                <a:lnTo>
                  <a:pt x="14580" y="18514"/>
                </a:lnTo>
                <a:lnTo>
                  <a:pt x="12419" y="18514"/>
                </a:lnTo>
                <a:close/>
              </a:path>
              <a:path w="21600" h="21600" extrusionOk="0">
                <a:moveTo>
                  <a:pt x="14580" y="18514"/>
                </a:moveTo>
                <a:lnTo>
                  <a:pt x="14580" y="20057"/>
                </a:lnTo>
                <a:lnTo>
                  <a:pt x="16740" y="20057"/>
                </a:lnTo>
                <a:lnTo>
                  <a:pt x="16740" y="18514"/>
                </a:lnTo>
                <a:lnTo>
                  <a:pt x="14580" y="18514"/>
                </a:lnTo>
                <a:close/>
              </a:path>
              <a:path w="21600" h="21600" extrusionOk="0">
                <a:moveTo>
                  <a:pt x="16740" y="18514"/>
                </a:moveTo>
                <a:lnTo>
                  <a:pt x="16740" y="20057"/>
                </a:lnTo>
                <a:lnTo>
                  <a:pt x="18900" y="20057"/>
                </a:lnTo>
                <a:lnTo>
                  <a:pt x="18900" y="18514"/>
                </a:lnTo>
                <a:lnTo>
                  <a:pt x="16740" y="18514"/>
                </a:lnTo>
                <a:close/>
              </a:path>
              <a:path w="21600" h="21600" extrusionOk="0">
                <a:moveTo>
                  <a:pt x="18900" y="18514"/>
                </a:moveTo>
                <a:lnTo>
                  <a:pt x="18900" y="20057"/>
                </a:lnTo>
                <a:lnTo>
                  <a:pt x="21060" y="20057"/>
                </a:lnTo>
                <a:lnTo>
                  <a:pt x="21060" y="18514"/>
                </a:lnTo>
                <a:lnTo>
                  <a:pt x="18900" y="18514"/>
                </a:lnTo>
                <a:close/>
              </a:path>
              <a:path w="21600" h="21600" extrusionOk="0">
                <a:moveTo>
                  <a:pt x="540" y="20057"/>
                </a:moveTo>
                <a:lnTo>
                  <a:pt x="540" y="21600"/>
                </a:lnTo>
                <a:lnTo>
                  <a:pt x="2700" y="21600"/>
                </a:lnTo>
                <a:lnTo>
                  <a:pt x="2700" y="20057"/>
                </a:lnTo>
                <a:lnTo>
                  <a:pt x="540" y="20057"/>
                </a:lnTo>
                <a:close/>
              </a:path>
              <a:path w="21600" h="21600" extrusionOk="0">
                <a:moveTo>
                  <a:pt x="2700" y="20057"/>
                </a:moveTo>
                <a:lnTo>
                  <a:pt x="2700" y="21600"/>
                </a:lnTo>
                <a:lnTo>
                  <a:pt x="4860" y="21600"/>
                </a:lnTo>
                <a:lnTo>
                  <a:pt x="4860" y="20057"/>
                </a:lnTo>
                <a:lnTo>
                  <a:pt x="2700" y="20057"/>
                </a:lnTo>
                <a:close/>
              </a:path>
              <a:path w="21600" h="21600" extrusionOk="0">
                <a:moveTo>
                  <a:pt x="4860" y="20057"/>
                </a:moveTo>
                <a:lnTo>
                  <a:pt x="4860" y="21600"/>
                </a:lnTo>
                <a:lnTo>
                  <a:pt x="7020" y="21600"/>
                </a:lnTo>
                <a:lnTo>
                  <a:pt x="7020" y="20057"/>
                </a:lnTo>
                <a:lnTo>
                  <a:pt x="4860" y="20057"/>
                </a:lnTo>
                <a:close/>
              </a:path>
              <a:path w="21600" h="21600" extrusionOk="0">
                <a:moveTo>
                  <a:pt x="7020" y="20057"/>
                </a:moveTo>
                <a:lnTo>
                  <a:pt x="7020" y="21600"/>
                </a:lnTo>
                <a:lnTo>
                  <a:pt x="9180" y="21600"/>
                </a:lnTo>
                <a:lnTo>
                  <a:pt x="9180" y="20057"/>
                </a:lnTo>
                <a:lnTo>
                  <a:pt x="7020" y="20057"/>
                </a:lnTo>
                <a:close/>
              </a:path>
              <a:path w="21600" h="21600" extrusionOk="0">
                <a:moveTo>
                  <a:pt x="9180" y="20057"/>
                </a:moveTo>
                <a:lnTo>
                  <a:pt x="9180" y="21600"/>
                </a:lnTo>
                <a:lnTo>
                  <a:pt x="11340" y="21600"/>
                </a:lnTo>
                <a:lnTo>
                  <a:pt x="11340" y="20057"/>
                </a:lnTo>
                <a:lnTo>
                  <a:pt x="9180" y="20057"/>
                </a:lnTo>
                <a:close/>
              </a:path>
              <a:path w="21600" h="21600" extrusionOk="0">
                <a:moveTo>
                  <a:pt x="11340" y="20057"/>
                </a:moveTo>
                <a:lnTo>
                  <a:pt x="11340" y="21600"/>
                </a:lnTo>
                <a:lnTo>
                  <a:pt x="13500" y="21600"/>
                </a:lnTo>
                <a:lnTo>
                  <a:pt x="13500" y="20057"/>
                </a:lnTo>
                <a:lnTo>
                  <a:pt x="11340" y="20057"/>
                </a:lnTo>
                <a:close/>
              </a:path>
              <a:path w="21600" h="21600" extrusionOk="0">
                <a:moveTo>
                  <a:pt x="13500" y="20057"/>
                </a:moveTo>
                <a:lnTo>
                  <a:pt x="13500" y="21600"/>
                </a:lnTo>
                <a:lnTo>
                  <a:pt x="15660" y="21600"/>
                </a:lnTo>
                <a:lnTo>
                  <a:pt x="15660" y="20057"/>
                </a:lnTo>
                <a:lnTo>
                  <a:pt x="13500" y="20057"/>
                </a:lnTo>
                <a:close/>
              </a:path>
              <a:path w="21600" h="21600" extrusionOk="0">
                <a:moveTo>
                  <a:pt x="15660" y="20057"/>
                </a:moveTo>
                <a:lnTo>
                  <a:pt x="15660" y="21600"/>
                </a:lnTo>
                <a:lnTo>
                  <a:pt x="17820" y="21600"/>
                </a:lnTo>
                <a:lnTo>
                  <a:pt x="17820" y="20057"/>
                </a:lnTo>
                <a:lnTo>
                  <a:pt x="15660" y="20057"/>
                </a:lnTo>
                <a:close/>
              </a:path>
              <a:path w="21600" h="21600" extrusionOk="0">
                <a:moveTo>
                  <a:pt x="17820" y="20057"/>
                </a:moveTo>
                <a:lnTo>
                  <a:pt x="17820" y="21600"/>
                </a:lnTo>
                <a:lnTo>
                  <a:pt x="19980" y="21600"/>
                </a:lnTo>
                <a:lnTo>
                  <a:pt x="19980" y="20057"/>
                </a:lnTo>
                <a:lnTo>
                  <a:pt x="17820" y="20057"/>
                </a:lnTo>
                <a:close/>
              </a:path>
              <a:path w="21600" h="21600" extrusionOk="0">
                <a:moveTo>
                  <a:pt x="19980" y="4628"/>
                </a:moveTo>
                <a:lnTo>
                  <a:pt x="21060" y="4628"/>
                </a:lnTo>
                <a:lnTo>
                  <a:pt x="21060" y="6171"/>
                </a:lnTo>
                <a:lnTo>
                  <a:pt x="19980" y="6171"/>
                </a:lnTo>
                <a:lnTo>
                  <a:pt x="19980" y="4628"/>
                </a:lnTo>
                <a:close/>
              </a:path>
            </a:pathLst>
          </a:custGeom>
          <a:solidFill>
            <a:srgbClr val="2B1F2B"/>
          </a:solidFill>
          <a:ln w="22225" cap="flat">
            <a:solidFill>
              <a:srgbClr val="000000"/>
            </a:solidFill>
            <a:bevel/>
            <a:headEnd/>
            <a:tailEnd/>
          </a:ln>
        </p:spPr>
        <p:txBody>
          <a:bodyPr/>
          <a:lstStyle/>
          <a:p>
            <a:r>
              <a:rPr lang="es-ES_tradnl" dirty="0" smtClean="0"/>
              <a:t>       </a:t>
            </a:r>
            <a:endParaRPr lang="it-IT" dirty="0" smtClean="0"/>
          </a:p>
        </p:txBody>
      </p:sp>
      <p:sp>
        <p:nvSpPr>
          <p:cNvPr id="25604" name="CasellaDiTesto 5"/>
          <p:cNvSpPr txBox="1">
            <a:spLocks noChangeArrowheads="1"/>
          </p:cNvSpPr>
          <p:nvPr/>
        </p:nvSpPr>
        <p:spPr bwMode="auto">
          <a:xfrm>
            <a:off x="1812926" y="1285875"/>
            <a:ext cx="8569324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0066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rgbClr val="0066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rgbClr val="0066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rgbClr val="0066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rgbClr val="0066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sz="3600" spc="3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it-IT" sz="5400" spc="300" dirty="0">
                <a:solidFill>
                  <a:schemeClr val="bg1"/>
                </a:solidFill>
              </a:rPr>
              <a:t>   </a:t>
            </a:r>
            <a:r>
              <a:rPr lang="it-IT" sz="5400" spc="300" dirty="0">
                <a:solidFill>
                  <a:schemeClr val="bg1"/>
                </a:solidFill>
                <a:latin typeface="Arial Unicode MS" panose="020B0604020202020204" pitchFamily="34" charset="-128"/>
              </a:rPr>
              <a:t>Difficoltà spirituali </a:t>
            </a:r>
          </a:p>
          <a:p>
            <a:pPr algn="ctr" eaLnBrk="1" hangingPunct="1"/>
            <a:endParaRPr lang="it-IT" sz="5400" spc="300" dirty="0">
              <a:solidFill>
                <a:schemeClr val="bg1"/>
              </a:solidFill>
              <a:latin typeface="Arial Unicode MS" panose="020B0604020202020204" pitchFamily="34" charset="-128"/>
            </a:endParaRPr>
          </a:p>
          <a:p>
            <a:pPr algn="ctr" eaLnBrk="1" hangingPunct="1"/>
            <a:r>
              <a:rPr lang="it-IT" sz="5400" spc="300" dirty="0">
                <a:solidFill>
                  <a:schemeClr val="bg1"/>
                </a:solidFill>
                <a:latin typeface="Arial Unicode MS" panose="020B0604020202020204" pitchFamily="34" charset="-128"/>
              </a:rPr>
              <a:t>  Disturbi ps</a:t>
            </a:r>
            <a:r>
              <a:rPr lang="it-IT" sz="5400" spc="300" dirty="0">
                <a:solidFill>
                  <a:schemeClr val="bg1"/>
                </a:solidFill>
              </a:rPr>
              <a:t>icologici</a:t>
            </a:r>
            <a:endParaRPr lang="it-IT" sz="5400" spc="300" dirty="0">
              <a:solidFill>
                <a:schemeClr val="bg1"/>
              </a:solidFill>
              <a:latin typeface="Arial Unicode MS" panose="020B0604020202020204" pitchFamily="34" charset="-128"/>
            </a:endParaRPr>
          </a:p>
          <a:p>
            <a:pPr algn="ctr" eaLnBrk="1" hangingPunct="1"/>
            <a:endParaRPr lang="it-IT" sz="5400" spc="300" dirty="0">
              <a:solidFill>
                <a:schemeClr val="bg1"/>
              </a:solidFill>
              <a:latin typeface="Arial Unicode MS" panose="020B0604020202020204" pitchFamily="34" charset="-128"/>
            </a:endParaRPr>
          </a:p>
          <a:p>
            <a:pPr algn="ctr" eaLnBrk="1" hangingPunct="1"/>
            <a:r>
              <a:rPr lang="it-IT" sz="5400" spc="300" dirty="0">
                <a:solidFill>
                  <a:schemeClr val="bg1"/>
                </a:solidFill>
                <a:latin typeface="Arial Unicode MS" panose="020B0604020202020204" pitchFamily="34" charset="-128"/>
              </a:rPr>
              <a:t>  Alterazioni org</a:t>
            </a:r>
            <a:r>
              <a:rPr lang="it-IT" sz="5400" spc="300" dirty="0">
                <a:solidFill>
                  <a:schemeClr val="bg1"/>
                </a:solidFill>
              </a:rPr>
              <a:t>a</a:t>
            </a:r>
            <a:r>
              <a:rPr lang="it-IT" sz="5400" spc="300" dirty="0">
                <a:solidFill>
                  <a:schemeClr val="bg1"/>
                </a:solidFill>
                <a:latin typeface="Arial Unicode MS" panose="020B0604020202020204" pitchFamily="34" charset="-128"/>
              </a:rPr>
              <a:t>niche </a:t>
            </a:r>
          </a:p>
          <a:p>
            <a:pPr algn="ctr" eaLnBrk="1" hangingPunct="1"/>
            <a:r>
              <a:rPr lang="it-IT" sz="3600" spc="300" dirty="0">
                <a:solidFill>
                  <a:schemeClr val="bg1"/>
                </a:solidFill>
                <a:latin typeface="Arial Unicode MS" panose="020B0604020202020204" pitchFamily="34" charset="-128"/>
              </a:rPr>
              <a:t> </a:t>
            </a:r>
          </a:p>
        </p:txBody>
      </p:sp>
      <p:cxnSp>
        <p:nvCxnSpPr>
          <p:cNvPr id="8" name="Connettore 2 7"/>
          <p:cNvCxnSpPr/>
          <p:nvPr/>
        </p:nvCxnSpPr>
        <p:spPr>
          <a:xfrm rot="5400000">
            <a:off x="5738813" y="3143251"/>
            <a:ext cx="858838" cy="1587"/>
          </a:xfrm>
          <a:prstGeom prst="straightConnector1">
            <a:avLst/>
          </a:prstGeom>
          <a:ln w="635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rot="5400000">
            <a:off x="5739607" y="4785520"/>
            <a:ext cx="857250" cy="1587"/>
          </a:xfrm>
          <a:prstGeom prst="straightConnector1">
            <a:avLst/>
          </a:prstGeom>
          <a:ln w="635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rot="5400000">
            <a:off x="1121569" y="3885928"/>
            <a:ext cx="2786063" cy="0"/>
          </a:xfrm>
          <a:prstGeom prst="straightConnector1">
            <a:avLst/>
          </a:prstGeom>
          <a:ln w="635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rot="5400000">
            <a:off x="8436769" y="3885928"/>
            <a:ext cx="2786063" cy="0"/>
          </a:xfrm>
          <a:prstGeom prst="straightConnector1">
            <a:avLst/>
          </a:prstGeom>
          <a:ln w="635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3" name="Freeform 11"/>
          <p:cNvSpPr>
            <a:spLocks/>
          </p:cNvSpPr>
          <p:nvPr/>
        </p:nvSpPr>
        <p:spPr bwMode="auto">
          <a:xfrm>
            <a:off x="983432" y="1069062"/>
            <a:ext cx="10657184" cy="5312266"/>
          </a:xfrm>
          <a:custGeom>
            <a:avLst/>
            <a:gdLst>
              <a:gd name="T0" fmla="*/ 2147483647 w 5412"/>
              <a:gd name="T1" fmla="*/ 2147483647 h 3504"/>
              <a:gd name="T2" fmla="*/ 2147483647 w 5412"/>
              <a:gd name="T3" fmla="*/ 2147483647 h 3504"/>
              <a:gd name="T4" fmla="*/ 2147483647 w 5412"/>
              <a:gd name="T5" fmla="*/ 2147483647 h 3504"/>
              <a:gd name="T6" fmla="*/ 2147483647 w 5412"/>
              <a:gd name="T7" fmla="*/ 2147483647 h 3504"/>
              <a:gd name="T8" fmla="*/ 2147483647 w 5412"/>
              <a:gd name="T9" fmla="*/ 2147483647 h 3504"/>
              <a:gd name="T10" fmla="*/ 2147483647 w 5412"/>
              <a:gd name="T11" fmla="*/ 2147483647 h 3504"/>
              <a:gd name="T12" fmla="*/ 2147483647 w 5412"/>
              <a:gd name="T13" fmla="*/ 2147483647 h 3504"/>
              <a:gd name="T14" fmla="*/ 2147483647 w 5412"/>
              <a:gd name="T15" fmla="*/ 2147483647 h 3504"/>
              <a:gd name="T16" fmla="*/ 2147483647 w 5412"/>
              <a:gd name="T17" fmla="*/ 2147483647 h 3504"/>
              <a:gd name="T18" fmla="*/ 2147483647 w 5412"/>
              <a:gd name="T19" fmla="*/ 2147483647 h 3504"/>
              <a:gd name="T20" fmla="*/ 2147483647 w 5412"/>
              <a:gd name="T21" fmla="*/ 2147483647 h 3504"/>
              <a:gd name="T22" fmla="*/ 2147483647 w 5412"/>
              <a:gd name="T23" fmla="*/ 2147483647 h 3504"/>
              <a:gd name="T24" fmla="*/ 2147483647 w 5412"/>
              <a:gd name="T25" fmla="*/ 2147483647 h 3504"/>
              <a:gd name="T26" fmla="*/ 2147483647 w 5412"/>
              <a:gd name="T27" fmla="*/ 2147483647 h 3504"/>
              <a:gd name="T28" fmla="*/ 2147483647 w 5412"/>
              <a:gd name="T29" fmla="*/ 2147483647 h 3504"/>
              <a:gd name="T30" fmla="*/ 2147483647 w 5412"/>
              <a:gd name="T31" fmla="*/ 2147483647 h 3504"/>
              <a:gd name="T32" fmla="*/ 2147483647 w 5412"/>
              <a:gd name="T33" fmla="*/ 2147483647 h 3504"/>
              <a:gd name="T34" fmla="*/ 2147483647 w 5412"/>
              <a:gd name="T35" fmla="*/ 2147483647 h 3504"/>
              <a:gd name="T36" fmla="*/ 2147483647 w 5412"/>
              <a:gd name="T37" fmla="*/ 2147483647 h 3504"/>
              <a:gd name="T38" fmla="*/ 2147483647 w 5412"/>
              <a:gd name="T39" fmla="*/ 2147483647 h 3504"/>
              <a:gd name="T40" fmla="*/ 2147483647 w 5412"/>
              <a:gd name="T41" fmla="*/ 2147483647 h 3504"/>
              <a:gd name="T42" fmla="*/ 2147483647 w 5412"/>
              <a:gd name="T43" fmla="*/ 2147483647 h 3504"/>
              <a:gd name="T44" fmla="*/ 2147483647 w 5412"/>
              <a:gd name="T45" fmla="*/ 2147483647 h 3504"/>
              <a:gd name="T46" fmla="*/ 2147483647 w 5412"/>
              <a:gd name="T47" fmla="*/ 2147483647 h 3504"/>
              <a:gd name="T48" fmla="*/ 2147483647 w 5412"/>
              <a:gd name="T49" fmla="*/ 2147483647 h 3504"/>
              <a:gd name="T50" fmla="*/ 2147483647 w 5412"/>
              <a:gd name="T51" fmla="*/ 2147483647 h 3504"/>
              <a:gd name="T52" fmla="*/ 2147483647 w 5412"/>
              <a:gd name="T53" fmla="*/ 2147483647 h 3504"/>
              <a:gd name="T54" fmla="*/ 2147483647 w 5412"/>
              <a:gd name="T55" fmla="*/ 2147483647 h 3504"/>
              <a:gd name="T56" fmla="*/ 2147483647 w 5412"/>
              <a:gd name="T57" fmla="*/ 2147483647 h 3504"/>
              <a:gd name="T58" fmla="*/ 2147483647 w 5412"/>
              <a:gd name="T59" fmla="*/ 2147483647 h 3504"/>
              <a:gd name="T60" fmla="*/ 2147483647 w 5412"/>
              <a:gd name="T61" fmla="*/ 2147483647 h 3504"/>
              <a:gd name="T62" fmla="*/ 2147483647 w 5412"/>
              <a:gd name="T63" fmla="*/ 2147483647 h 3504"/>
              <a:gd name="T64" fmla="*/ 2147483647 w 5412"/>
              <a:gd name="T65" fmla="*/ 2147483647 h 3504"/>
              <a:gd name="T66" fmla="*/ 2147483647 w 5412"/>
              <a:gd name="T67" fmla="*/ 2147483647 h 3504"/>
              <a:gd name="T68" fmla="*/ 2147483647 w 5412"/>
              <a:gd name="T69" fmla="*/ 2147483647 h 3504"/>
              <a:gd name="T70" fmla="*/ 2147483647 w 5412"/>
              <a:gd name="T71" fmla="*/ 2147483647 h 3504"/>
              <a:gd name="T72" fmla="*/ 2147483647 w 5412"/>
              <a:gd name="T73" fmla="*/ 2147483647 h 3504"/>
              <a:gd name="T74" fmla="*/ 2147483647 w 5412"/>
              <a:gd name="T75" fmla="*/ 2147483647 h 3504"/>
              <a:gd name="T76" fmla="*/ 2147483647 w 5412"/>
              <a:gd name="T77" fmla="*/ 2147483647 h 3504"/>
              <a:gd name="T78" fmla="*/ 2147483647 w 5412"/>
              <a:gd name="T79" fmla="*/ 2147483647 h 3504"/>
              <a:gd name="T80" fmla="*/ 2147483647 w 5412"/>
              <a:gd name="T81" fmla="*/ 2147483647 h 3504"/>
              <a:gd name="T82" fmla="*/ 2147483647 w 5412"/>
              <a:gd name="T83" fmla="*/ 2147483647 h 350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412"/>
              <a:gd name="T127" fmla="*/ 0 h 3504"/>
              <a:gd name="T128" fmla="*/ 5412 w 5412"/>
              <a:gd name="T129" fmla="*/ 3504 h 350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412" h="3504">
                <a:moveTo>
                  <a:pt x="58" y="0"/>
                </a:moveTo>
                <a:cubicBezTo>
                  <a:pt x="62" y="16"/>
                  <a:pt x="68" y="32"/>
                  <a:pt x="70" y="48"/>
                </a:cubicBezTo>
                <a:cubicBezTo>
                  <a:pt x="100" y="343"/>
                  <a:pt x="0" y="243"/>
                  <a:pt x="394" y="228"/>
                </a:cubicBezTo>
                <a:cubicBezTo>
                  <a:pt x="519" y="186"/>
                  <a:pt x="444" y="347"/>
                  <a:pt x="430" y="408"/>
                </a:cubicBezTo>
                <a:cubicBezTo>
                  <a:pt x="426" y="424"/>
                  <a:pt x="402" y="451"/>
                  <a:pt x="418" y="456"/>
                </a:cubicBezTo>
                <a:cubicBezTo>
                  <a:pt x="437" y="462"/>
                  <a:pt x="449" y="430"/>
                  <a:pt x="466" y="420"/>
                </a:cubicBezTo>
                <a:cubicBezTo>
                  <a:pt x="477" y="414"/>
                  <a:pt x="489" y="410"/>
                  <a:pt x="502" y="408"/>
                </a:cubicBezTo>
                <a:cubicBezTo>
                  <a:pt x="578" y="398"/>
                  <a:pt x="654" y="392"/>
                  <a:pt x="730" y="384"/>
                </a:cubicBezTo>
                <a:cubicBezTo>
                  <a:pt x="755" y="483"/>
                  <a:pt x="723" y="544"/>
                  <a:pt x="670" y="624"/>
                </a:cubicBezTo>
                <a:cubicBezTo>
                  <a:pt x="656" y="725"/>
                  <a:pt x="633" y="749"/>
                  <a:pt x="574" y="828"/>
                </a:cubicBezTo>
                <a:cubicBezTo>
                  <a:pt x="578" y="840"/>
                  <a:pt x="573" y="863"/>
                  <a:pt x="586" y="864"/>
                </a:cubicBezTo>
                <a:cubicBezTo>
                  <a:pt x="738" y="878"/>
                  <a:pt x="855" y="851"/>
                  <a:pt x="994" y="816"/>
                </a:cubicBezTo>
                <a:cubicBezTo>
                  <a:pt x="1023" y="730"/>
                  <a:pt x="1064" y="721"/>
                  <a:pt x="1150" y="696"/>
                </a:cubicBezTo>
                <a:cubicBezTo>
                  <a:pt x="1142" y="800"/>
                  <a:pt x="1129" y="904"/>
                  <a:pt x="1126" y="1008"/>
                </a:cubicBezTo>
                <a:cubicBezTo>
                  <a:pt x="1125" y="1040"/>
                  <a:pt x="1118" y="1079"/>
                  <a:pt x="1138" y="1104"/>
                </a:cubicBezTo>
                <a:cubicBezTo>
                  <a:pt x="1149" y="1117"/>
                  <a:pt x="1163" y="1081"/>
                  <a:pt x="1174" y="1068"/>
                </a:cubicBezTo>
                <a:cubicBezTo>
                  <a:pt x="1195" y="1045"/>
                  <a:pt x="1213" y="1019"/>
                  <a:pt x="1234" y="996"/>
                </a:cubicBezTo>
                <a:cubicBezTo>
                  <a:pt x="1271" y="955"/>
                  <a:pt x="1302" y="905"/>
                  <a:pt x="1354" y="888"/>
                </a:cubicBezTo>
                <a:cubicBezTo>
                  <a:pt x="1379" y="813"/>
                  <a:pt x="1406" y="826"/>
                  <a:pt x="1474" y="840"/>
                </a:cubicBezTo>
                <a:cubicBezTo>
                  <a:pt x="1496" y="971"/>
                  <a:pt x="1505" y="1108"/>
                  <a:pt x="1462" y="1236"/>
                </a:cubicBezTo>
                <a:cubicBezTo>
                  <a:pt x="1537" y="1536"/>
                  <a:pt x="2075" y="1243"/>
                  <a:pt x="2362" y="1272"/>
                </a:cubicBezTo>
                <a:cubicBezTo>
                  <a:pt x="2354" y="1352"/>
                  <a:pt x="2362" y="1435"/>
                  <a:pt x="2338" y="1512"/>
                </a:cubicBezTo>
                <a:cubicBezTo>
                  <a:pt x="2331" y="1533"/>
                  <a:pt x="2299" y="1530"/>
                  <a:pt x="2278" y="1536"/>
                </a:cubicBezTo>
                <a:cubicBezTo>
                  <a:pt x="2224" y="1553"/>
                  <a:pt x="2179" y="1552"/>
                  <a:pt x="2134" y="1584"/>
                </a:cubicBezTo>
                <a:cubicBezTo>
                  <a:pt x="2120" y="1594"/>
                  <a:pt x="2081" y="1618"/>
                  <a:pt x="2098" y="1620"/>
                </a:cubicBezTo>
                <a:cubicBezTo>
                  <a:pt x="2142" y="1626"/>
                  <a:pt x="2186" y="1605"/>
                  <a:pt x="2230" y="1596"/>
                </a:cubicBezTo>
                <a:cubicBezTo>
                  <a:pt x="2246" y="1593"/>
                  <a:pt x="2262" y="1588"/>
                  <a:pt x="2278" y="1584"/>
                </a:cubicBezTo>
                <a:cubicBezTo>
                  <a:pt x="2384" y="1513"/>
                  <a:pt x="2505" y="1465"/>
                  <a:pt x="2578" y="1356"/>
                </a:cubicBezTo>
                <a:cubicBezTo>
                  <a:pt x="2582" y="1340"/>
                  <a:pt x="2575" y="1315"/>
                  <a:pt x="2590" y="1308"/>
                </a:cubicBezTo>
                <a:cubicBezTo>
                  <a:pt x="2721" y="1242"/>
                  <a:pt x="2712" y="1253"/>
                  <a:pt x="2734" y="1320"/>
                </a:cubicBezTo>
                <a:cubicBezTo>
                  <a:pt x="2724" y="1419"/>
                  <a:pt x="2726" y="1544"/>
                  <a:pt x="2686" y="1644"/>
                </a:cubicBezTo>
                <a:cubicBezTo>
                  <a:pt x="2673" y="1677"/>
                  <a:pt x="2651" y="1707"/>
                  <a:pt x="2638" y="1740"/>
                </a:cubicBezTo>
                <a:cubicBezTo>
                  <a:pt x="2671" y="1919"/>
                  <a:pt x="2618" y="1876"/>
                  <a:pt x="2722" y="1848"/>
                </a:cubicBezTo>
                <a:cubicBezTo>
                  <a:pt x="2745" y="1842"/>
                  <a:pt x="2770" y="1840"/>
                  <a:pt x="2794" y="1836"/>
                </a:cubicBezTo>
                <a:cubicBezTo>
                  <a:pt x="2826" y="1816"/>
                  <a:pt x="2858" y="1796"/>
                  <a:pt x="2890" y="1776"/>
                </a:cubicBezTo>
                <a:cubicBezTo>
                  <a:pt x="2947" y="1740"/>
                  <a:pt x="3030" y="1742"/>
                  <a:pt x="3094" y="1716"/>
                </a:cubicBezTo>
                <a:cubicBezTo>
                  <a:pt x="3098" y="1704"/>
                  <a:pt x="3094" y="1683"/>
                  <a:pt x="3106" y="1680"/>
                </a:cubicBezTo>
                <a:cubicBezTo>
                  <a:pt x="3120" y="1677"/>
                  <a:pt x="3130" y="1696"/>
                  <a:pt x="3142" y="1704"/>
                </a:cubicBezTo>
                <a:cubicBezTo>
                  <a:pt x="3158" y="1716"/>
                  <a:pt x="3174" y="1728"/>
                  <a:pt x="3190" y="1740"/>
                </a:cubicBezTo>
                <a:cubicBezTo>
                  <a:pt x="3196" y="1755"/>
                  <a:pt x="3227" y="1825"/>
                  <a:pt x="3226" y="1848"/>
                </a:cubicBezTo>
                <a:cubicBezTo>
                  <a:pt x="3223" y="1912"/>
                  <a:pt x="3197" y="1976"/>
                  <a:pt x="3202" y="2040"/>
                </a:cubicBezTo>
                <a:cubicBezTo>
                  <a:pt x="3203" y="2057"/>
                  <a:pt x="3225" y="2015"/>
                  <a:pt x="3238" y="2004"/>
                </a:cubicBezTo>
                <a:cubicBezTo>
                  <a:pt x="3285" y="1965"/>
                  <a:pt x="3316" y="1928"/>
                  <a:pt x="3370" y="1896"/>
                </a:cubicBezTo>
                <a:cubicBezTo>
                  <a:pt x="3450" y="1789"/>
                  <a:pt x="3358" y="1891"/>
                  <a:pt x="3454" y="1836"/>
                </a:cubicBezTo>
                <a:cubicBezTo>
                  <a:pt x="3469" y="1828"/>
                  <a:pt x="3476" y="1809"/>
                  <a:pt x="3490" y="1800"/>
                </a:cubicBezTo>
                <a:cubicBezTo>
                  <a:pt x="3526" y="1776"/>
                  <a:pt x="3581" y="1778"/>
                  <a:pt x="3622" y="1764"/>
                </a:cubicBezTo>
                <a:cubicBezTo>
                  <a:pt x="3706" y="1889"/>
                  <a:pt x="3663" y="2075"/>
                  <a:pt x="3610" y="2208"/>
                </a:cubicBezTo>
                <a:cubicBezTo>
                  <a:pt x="3614" y="2256"/>
                  <a:pt x="3607" y="2306"/>
                  <a:pt x="3622" y="2352"/>
                </a:cubicBezTo>
                <a:cubicBezTo>
                  <a:pt x="3627" y="2366"/>
                  <a:pt x="3640" y="2329"/>
                  <a:pt x="3646" y="2316"/>
                </a:cubicBezTo>
                <a:cubicBezTo>
                  <a:pt x="3652" y="2305"/>
                  <a:pt x="3655" y="2292"/>
                  <a:pt x="3658" y="2280"/>
                </a:cubicBezTo>
                <a:cubicBezTo>
                  <a:pt x="3675" y="2221"/>
                  <a:pt x="3693" y="2185"/>
                  <a:pt x="3730" y="2136"/>
                </a:cubicBezTo>
                <a:cubicBezTo>
                  <a:pt x="3748" y="2081"/>
                  <a:pt x="3775" y="2066"/>
                  <a:pt x="3826" y="2040"/>
                </a:cubicBezTo>
                <a:cubicBezTo>
                  <a:pt x="3862" y="2044"/>
                  <a:pt x="3907" y="2028"/>
                  <a:pt x="3934" y="2052"/>
                </a:cubicBezTo>
                <a:cubicBezTo>
                  <a:pt x="3958" y="2074"/>
                  <a:pt x="3941" y="2116"/>
                  <a:pt x="3946" y="2148"/>
                </a:cubicBezTo>
                <a:cubicBezTo>
                  <a:pt x="3949" y="2164"/>
                  <a:pt x="3954" y="2180"/>
                  <a:pt x="3958" y="2196"/>
                </a:cubicBezTo>
                <a:cubicBezTo>
                  <a:pt x="3962" y="2348"/>
                  <a:pt x="3957" y="2501"/>
                  <a:pt x="3970" y="2652"/>
                </a:cubicBezTo>
                <a:cubicBezTo>
                  <a:pt x="3971" y="2666"/>
                  <a:pt x="3985" y="2628"/>
                  <a:pt x="3994" y="2616"/>
                </a:cubicBezTo>
                <a:cubicBezTo>
                  <a:pt x="4009" y="2596"/>
                  <a:pt x="4022" y="2572"/>
                  <a:pt x="4042" y="2556"/>
                </a:cubicBezTo>
                <a:cubicBezTo>
                  <a:pt x="4059" y="2543"/>
                  <a:pt x="4083" y="2543"/>
                  <a:pt x="4102" y="2532"/>
                </a:cubicBezTo>
                <a:cubicBezTo>
                  <a:pt x="4230" y="2459"/>
                  <a:pt x="4231" y="2449"/>
                  <a:pt x="4378" y="2412"/>
                </a:cubicBezTo>
                <a:cubicBezTo>
                  <a:pt x="4386" y="2396"/>
                  <a:pt x="4386" y="2372"/>
                  <a:pt x="4402" y="2364"/>
                </a:cubicBezTo>
                <a:cubicBezTo>
                  <a:pt x="4408" y="2361"/>
                  <a:pt x="4476" y="2385"/>
                  <a:pt x="4486" y="2388"/>
                </a:cubicBezTo>
                <a:cubicBezTo>
                  <a:pt x="4526" y="2548"/>
                  <a:pt x="4476" y="2690"/>
                  <a:pt x="4450" y="2844"/>
                </a:cubicBezTo>
                <a:cubicBezTo>
                  <a:pt x="4447" y="2860"/>
                  <a:pt x="4456" y="2811"/>
                  <a:pt x="4462" y="2796"/>
                </a:cubicBezTo>
                <a:cubicBezTo>
                  <a:pt x="4480" y="2754"/>
                  <a:pt x="4484" y="2761"/>
                  <a:pt x="4522" y="2748"/>
                </a:cubicBezTo>
                <a:cubicBezTo>
                  <a:pt x="4570" y="2676"/>
                  <a:pt x="4649" y="2647"/>
                  <a:pt x="4726" y="2616"/>
                </a:cubicBezTo>
                <a:cubicBezTo>
                  <a:pt x="4809" y="2533"/>
                  <a:pt x="4740" y="2597"/>
                  <a:pt x="4738" y="2616"/>
                </a:cubicBezTo>
                <a:cubicBezTo>
                  <a:pt x="4735" y="2640"/>
                  <a:pt x="4746" y="2664"/>
                  <a:pt x="4750" y="2688"/>
                </a:cubicBezTo>
                <a:cubicBezTo>
                  <a:pt x="4737" y="2732"/>
                  <a:pt x="4734" y="2779"/>
                  <a:pt x="4714" y="2820"/>
                </a:cubicBezTo>
                <a:cubicBezTo>
                  <a:pt x="4651" y="2946"/>
                  <a:pt x="4667" y="2870"/>
                  <a:pt x="4630" y="3036"/>
                </a:cubicBezTo>
                <a:cubicBezTo>
                  <a:pt x="4634" y="3068"/>
                  <a:pt x="4624" y="3105"/>
                  <a:pt x="4642" y="3132"/>
                </a:cubicBezTo>
                <a:cubicBezTo>
                  <a:pt x="4650" y="3144"/>
                  <a:pt x="4668" y="3118"/>
                  <a:pt x="4678" y="3108"/>
                </a:cubicBezTo>
                <a:cubicBezTo>
                  <a:pt x="4723" y="3063"/>
                  <a:pt x="4683" y="3046"/>
                  <a:pt x="4750" y="3024"/>
                </a:cubicBezTo>
                <a:cubicBezTo>
                  <a:pt x="4770" y="3008"/>
                  <a:pt x="4789" y="2991"/>
                  <a:pt x="4810" y="2976"/>
                </a:cubicBezTo>
                <a:cubicBezTo>
                  <a:pt x="4833" y="2959"/>
                  <a:pt x="4882" y="2928"/>
                  <a:pt x="4882" y="2928"/>
                </a:cubicBezTo>
                <a:cubicBezTo>
                  <a:pt x="4892" y="2959"/>
                  <a:pt x="4881" y="3002"/>
                  <a:pt x="4906" y="3024"/>
                </a:cubicBezTo>
                <a:cubicBezTo>
                  <a:pt x="4935" y="3050"/>
                  <a:pt x="4979" y="3054"/>
                  <a:pt x="5014" y="3072"/>
                </a:cubicBezTo>
                <a:cubicBezTo>
                  <a:pt x="5059" y="3094"/>
                  <a:pt x="5102" y="3120"/>
                  <a:pt x="5146" y="3144"/>
                </a:cubicBezTo>
                <a:cubicBezTo>
                  <a:pt x="5184" y="3207"/>
                  <a:pt x="5214" y="3274"/>
                  <a:pt x="5254" y="3336"/>
                </a:cubicBezTo>
                <a:cubicBezTo>
                  <a:pt x="5284" y="3382"/>
                  <a:pt x="5350" y="3468"/>
                  <a:pt x="5350" y="3468"/>
                </a:cubicBezTo>
                <a:cubicBezTo>
                  <a:pt x="5354" y="3480"/>
                  <a:pt x="5349" y="3504"/>
                  <a:pt x="5362" y="3504"/>
                </a:cubicBezTo>
                <a:cubicBezTo>
                  <a:pt x="5375" y="3504"/>
                  <a:pt x="5371" y="3480"/>
                  <a:pt x="5374" y="3468"/>
                </a:cubicBezTo>
                <a:cubicBezTo>
                  <a:pt x="5379" y="3444"/>
                  <a:pt x="5378" y="3419"/>
                  <a:pt x="5386" y="3396"/>
                </a:cubicBezTo>
                <a:cubicBezTo>
                  <a:pt x="5412" y="3317"/>
                  <a:pt x="5410" y="3385"/>
                  <a:pt x="5410" y="3348"/>
                </a:cubicBezTo>
              </a:path>
            </a:pathLst>
          </a:custGeom>
          <a:noFill/>
          <a:ln w="635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it-IT"/>
          </a:p>
        </p:txBody>
      </p:sp>
      <p:pic>
        <p:nvPicPr>
          <p:cNvPr id="13" name="Immagine 12" descr="pusc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1384" y="205755"/>
            <a:ext cx="869178" cy="1080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02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119336" y="0"/>
            <a:ext cx="12072664" cy="6858000"/>
            <a:chOff x="0" y="0"/>
            <a:chExt cx="9152652" cy="6858000"/>
          </a:xfrm>
        </p:grpSpPr>
        <p:sp>
          <p:nvSpPr>
            <p:cNvPr id="2" name="Firewall"/>
            <p:cNvSpPr txBox="1">
              <a:spLocks noEditPoints="1" noChangeArrowheads="1"/>
            </p:cNvSpPr>
            <p:nvPr/>
          </p:nvSpPr>
          <p:spPr>
            <a:xfrm>
              <a:off x="0" y="0"/>
              <a:ext cx="9144000" cy="68580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0 h 21600"/>
                <a:gd name="T4" fmla="*/ 2147483647 w 21600"/>
                <a:gd name="T5" fmla="*/ 0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61 w 21600"/>
                <a:gd name="T25" fmla="*/ 22454 h 21600"/>
                <a:gd name="T26" fmla="*/ 21069 w 21600"/>
                <a:gd name="T27" fmla="*/ 3228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540" y="4628"/>
                  </a:moveTo>
                  <a:lnTo>
                    <a:pt x="0" y="4628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4628"/>
                  </a:lnTo>
                  <a:lnTo>
                    <a:pt x="21060" y="4628"/>
                  </a:lnTo>
                  <a:lnTo>
                    <a:pt x="21060" y="21600"/>
                  </a:lnTo>
                  <a:lnTo>
                    <a:pt x="540" y="21600"/>
                  </a:lnTo>
                  <a:lnTo>
                    <a:pt x="540" y="4628"/>
                  </a:lnTo>
                  <a:close/>
                </a:path>
                <a:path w="21600" h="21600" extrusionOk="0">
                  <a:moveTo>
                    <a:pt x="540" y="4628"/>
                  </a:moveTo>
                  <a:lnTo>
                    <a:pt x="540" y="6171"/>
                  </a:lnTo>
                  <a:lnTo>
                    <a:pt x="2700" y="6171"/>
                  </a:lnTo>
                  <a:lnTo>
                    <a:pt x="2700" y="4628"/>
                  </a:lnTo>
                  <a:lnTo>
                    <a:pt x="540" y="4628"/>
                  </a:lnTo>
                  <a:close/>
                </a:path>
                <a:path w="21600" h="21600" extrusionOk="0">
                  <a:moveTo>
                    <a:pt x="2700" y="4628"/>
                  </a:moveTo>
                  <a:lnTo>
                    <a:pt x="2700" y="6171"/>
                  </a:lnTo>
                  <a:lnTo>
                    <a:pt x="4860" y="6171"/>
                  </a:lnTo>
                  <a:lnTo>
                    <a:pt x="4860" y="4628"/>
                  </a:lnTo>
                  <a:lnTo>
                    <a:pt x="2700" y="4628"/>
                  </a:lnTo>
                  <a:close/>
                </a:path>
                <a:path w="21600" h="21600" extrusionOk="0">
                  <a:moveTo>
                    <a:pt x="4860" y="4628"/>
                  </a:moveTo>
                  <a:lnTo>
                    <a:pt x="4860" y="6171"/>
                  </a:lnTo>
                  <a:lnTo>
                    <a:pt x="7020" y="6171"/>
                  </a:lnTo>
                  <a:lnTo>
                    <a:pt x="7020" y="4628"/>
                  </a:lnTo>
                  <a:lnTo>
                    <a:pt x="4860" y="4628"/>
                  </a:lnTo>
                  <a:close/>
                </a:path>
                <a:path w="21600" h="21600" extrusionOk="0">
                  <a:moveTo>
                    <a:pt x="7020" y="4628"/>
                  </a:moveTo>
                  <a:lnTo>
                    <a:pt x="7020" y="6171"/>
                  </a:lnTo>
                  <a:lnTo>
                    <a:pt x="9180" y="6171"/>
                  </a:lnTo>
                  <a:lnTo>
                    <a:pt x="9180" y="4628"/>
                  </a:lnTo>
                  <a:lnTo>
                    <a:pt x="7020" y="4628"/>
                  </a:lnTo>
                  <a:close/>
                </a:path>
                <a:path w="21600" h="21600" extrusionOk="0">
                  <a:moveTo>
                    <a:pt x="9180" y="4628"/>
                  </a:moveTo>
                  <a:lnTo>
                    <a:pt x="9180" y="6171"/>
                  </a:lnTo>
                  <a:lnTo>
                    <a:pt x="11340" y="6171"/>
                  </a:lnTo>
                  <a:lnTo>
                    <a:pt x="11340" y="4628"/>
                  </a:lnTo>
                  <a:lnTo>
                    <a:pt x="9180" y="4628"/>
                  </a:lnTo>
                  <a:close/>
                </a:path>
                <a:path w="21600" h="21600" extrusionOk="0">
                  <a:moveTo>
                    <a:pt x="11340" y="4628"/>
                  </a:moveTo>
                  <a:lnTo>
                    <a:pt x="11340" y="6171"/>
                  </a:lnTo>
                  <a:lnTo>
                    <a:pt x="13500" y="6171"/>
                  </a:lnTo>
                  <a:lnTo>
                    <a:pt x="13500" y="4628"/>
                  </a:lnTo>
                  <a:lnTo>
                    <a:pt x="11340" y="4628"/>
                  </a:lnTo>
                  <a:close/>
                </a:path>
                <a:path w="21600" h="21600" extrusionOk="0">
                  <a:moveTo>
                    <a:pt x="13500" y="4628"/>
                  </a:moveTo>
                  <a:lnTo>
                    <a:pt x="13500" y="6171"/>
                  </a:lnTo>
                  <a:lnTo>
                    <a:pt x="15660" y="6171"/>
                  </a:lnTo>
                  <a:lnTo>
                    <a:pt x="15660" y="4628"/>
                  </a:lnTo>
                  <a:lnTo>
                    <a:pt x="13500" y="4628"/>
                  </a:lnTo>
                  <a:close/>
                </a:path>
                <a:path w="21600" h="21600" extrusionOk="0">
                  <a:moveTo>
                    <a:pt x="15660" y="4628"/>
                  </a:moveTo>
                  <a:lnTo>
                    <a:pt x="15660" y="6171"/>
                  </a:lnTo>
                  <a:lnTo>
                    <a:pt x="17820" y="6171"/>
                  </a:lnTo>
                  <a:lnTo>
                    <a:pt x="17820" y="4628"/>
                  </a:lnTo>
                  <a:lnTo>
                    <a:pt x="15660" y="4628"/>
                  </a:lnTo>
                  <a:close/>
                </a:path>
                <a:path w="21600" h="21600" extrusionOk="0">
                  <a:moveTo>
                    <a:pt x="17820" y="4628"/>
                  </a:moveTo>
                  <a:lnTo>
                    <a:pt x="17820" y="6171"/>
                  </a:lnTo>
                  <a:lnTo>
                    <a:pt x="19980" y="6171"/>
                  </a:lnTo>
                  <a:lnTo>
                    <a:pt x="19980" y="4628"/>
                  </a:lnTo>
                  <a:lnTo>
                    <a:pt x="17820" y="4628"/>
                  </a:lnTo>
                  <a:close/>
                </a:path>
                <a:path w="21600" h="21600" extrusionOk="0">
                  <a:moveTo>
                    <a:pt x="1620" y="6171"/>
                  </a:moveTo>
                  <a:lnTo>
                    <a:pt x="1620" y="7714"/>
                  </a:lnTo>
                  <a:lnTo>
                    <a:pt x="3779" y="7714"/>
                  </a:lnTo>
                  <a:lnTo>
                    <a:pt x="3779" y="6171"/>
                  </a:lnTo>
                  <a:lnTo>
                    <a:pt x="1620" y="6171"/>
                  </a:lnTo>
                  <a:close/>
                </a:path>
                <a:path w="21600" h="21600" extrusionOk="0">
                  <a:moveTo>
                    <a:pt x="3779" y="6171"/>
                  </a:moveTo>
                  <a:lnTo>
                    <a:pt x="3779" y="7714"/>
                  </a:lnTo>
                  <a:lnTo>
                    <a:pt x="5940" y="7714"/>
                  </a:lnTo>
                  <a:lnTo>
                    <a:pt x="5940" y="6171"/>
                  </a:lnTo>
                  <a:lnTo>
                    <a:pt x="3779" y="6171"/>
                  </a:lnTo>
                  <a:close/>
                </a:path>
                <a:path w="21600" h="21600" extrusionOk="0">
                  <a:moveTo>
                    <a:pt x="5940" y="6171"/>
                  </a:moveTo>
                  <a:lnTo>
                    <a:pt x="5940" y="7714"/>
                  </a:lnTo>
                  <a:lnTo>
                    <a:pt x="8100" y="7714"/>
                  </a:lnTo>
                  <a:lnTo>
                    <a:pt x="8100" y="6171"/>
                  </a:lnTo>
                  <a:lnTo>
                    <a:pt x="5940" y="6171"/>
                  </a:lnTo>
                  <a:close/>
                </a:path>
                <a:path w="21600" h="21600" extrusionOk="0">
                  <a:moveTo>
                    <a:pt x="8100" y="6171"/>
                  </a:moveTo>
                  <a:lnTo>
                    <a:pt x="8100" y="7714"/>
                  </a:lnTo>
                  <a:lnTo>
                    <a:pt x="10260" y="7714"/>
                  </a:lnTo>
                  <a:lnTo>
                    <a:pt x="10260" y="6171"/>
                  </a:lnTo>
                  <a:lnTo>
                    <a:pt x="8100" y="6171"/>
                  </a:lnTo>
                  <a:close/>
                </a:path>
                <a:path w="21600" h="21600" extrusionOk="0">
                  <a:moveTo>
                    <a:pt x="10260" y="6171"/>
                  </a:moveTo>
                  <a:lnTo>
                    <a:pt x="10260" y="7714"/>
                  </a:lnTo>
                  <a:lnTo>
                    <a:pt x="12419" y="7714"/>
                  </a:lnTo>
                  <a:lnTo>
                    <a:pt x="12419" y="6171"/>
                  </a:lnTo>
                  <a:lnTo>
                    <a:pt x="10260" y="6171"/>
                  </a:lnTo>
                  <a:close/>
                </a:path>
                <a:path w="21600" h="21600" extrusionOk="0">
                  <a:moveTo>
                    <a:pt x="12419" y="6171"/>
                  </a:moveTo>
                  <a:lnTo>
                    <a:pt x="12419" y="7714"/>
                  </a:lnTo>
                  <a:lnTo>
                    <a:pt x="14580" y="7714"/>
                  </a:lnTo>
                  <a:lnTo>
                    <a:pt x="14580" y="6171"/>
                  </a:lnTo>
                  <a:lnTo>
                    <a:pt x="12419" y="6171"/>
                  </a:lnTo>
                  <a:close/>
                </a:path>
                <a:path w="21600" h="21600" extrusionOk="0">
                  <a:moveTo>
                    <a:pt x="14580" y="6171"/>
                  </a:moveTo>
                  <a:lnTo>
                    <a:pt x="14580" y="7714"/>
                  </a:lnTo>
                  <a:lnTo>
                    <a:pt x="16740" y="7714"/>
                  </a:lnTo>
                  <a:lnTo>
                    <a:pt x="16740" y="6171"/>
                  </a:lnTo>
                  <a:lnTo>
                    <a:pt x="14580" y="6171"/>
                  </a:lnTo>
                  <a:close/>
                </a:path>
                <a:path w="21600" h="21600" extrusionOk="0">
                  <a:moveTo>
                    <a:pt x="16740" y="6171"/>
                  </a:moveTo>
                  <a:lnTo>
                    <a:pt x="16740" y="7714"/>
                  </a:lnTo>
                  <a:lnTo>
                    <a:pt x="18900" y="7714"/>
                  </a:lnTo>
                  <a:lnTo>
                    <a:pt x="18900" y="6171"/>
                  </a:lnTo>
                  <a:lnTo>
                    <a:pt x="16740" y="6171"/>
                  </a:lnTo>
                  <a:close/>
                </a:path>
                <a:path w="21600" h="21600" extrusionOk="0">
                  <a:moveTo>
                    <a:pt x="18900" y="6171"/>
                  </a:moveTo>
                  <a:lnTo>
                    <a:pt x="18900" y="7714"/>
                  </a:lnTo>
                  <a:lnTo>
                    <a:pt x="21060" y="7714"/>
                  </a:lnTo>
                  <a:lnTo>
                    <a:pt x="21060" y="6171"/>
                  </a:lnTo>
                  <a:lnTo>
                    <a:pt x="18900" y="6171"/>
                  </a:lnTo>
                  <a:close/>
                </a:path>
                <a:path w="21600" h="21600" extrusionOk="0">
                  <a:moveTo>
                    <a:pt x="540" y="7714"/>
                  </a:moveTo>
                  <a:lnTo>
                    <a:pt x="540" y="9257"/>
                  </a:lnTo>
                  <a:lnTo>
                    <a:pt x="2700" y="9257"/>
                  </a:lnTo>
                  <a:lnTo>
                    <a:pt x="2700" y="7714"/>
                  </a:lnTo>
                  <a:lnTo>
                    <a:pt x="540" y="7714"/>
                  </a:lnTo>
                  <a:close/>
                </a:path>
                <a:path w="21600" h="21600" extrusionOk="0">
                  <a:moveTo>
                    <a:pt x="2700" y="7714"/>
                  </a:moveTo>
                  <a:lnTo>
                    <a:pt x="2700" y="9257"/>
                  </a:lnTo>
                  <a:lnTo>
                    <a:pt x="4860" y="9257"/>
                  </a:lnTo>
                  <a:lnTo>
                    <a:pt x="4860" y="7714"/>
                  </a:lnTo>
                  <a:lnTo>
                    <a:pt x="2700" y="7714"/>
                  </a:lnTo>
                  <a:close/>
                </a:path>
                <a:path w="21600" h="21600" extrusionOk="0">
                  <a:moveTo>
                    <a:pt x="4860" y="7714"/>
                  </a:moveTo>
                  <a:lnTo>
                    <a:pt x="4860" y="9257"/>
                  </a:lnTo>
                  <a:lnTo>
                    <a:pt x="7020" y="9257"/>
                  </a:lnTo>
                  <a:lnTo>
                    <a:pt x="7020" y="7714"/>
                  </a:lnTo>
                  <a:lnTo>
                    <a:pt x="4860" y="7714"/>
                  </a:lnTo>
                  <a:close/>
                </a:path>
                <a:path w="21600" h="21600" extrusionOk="0">
                  <a:moveTo>
                    <a:pt x="7020" y="7714"/>
                  </a:moveTo>
                  <a:lnTo>
                    <a:pt x="7020" y="9257"/>
                  </a:lnTo>
                  <a:lnTo>
                    <a:pt x="9180" y="9257"/>
                  </a:lnTo>
                  <a:lnTo>
                    <a:pt x="9180" y="7714"/>
                  </a:lnTo>
                  <a:lnTo>
                    <a:pt x="7020" y="7714"/>
                  </a:lnTo>
                  <a:close/>
                </a:path>
                <a:path w="21600" h="21600" extrusionOk="0">
                  <a:moveTo>
                    <a:pt x="9180" y="7714"/>
                  </a:moveTo>
                  <a:lnTo>
                    <a:pt x="9180" y="9257"/>
                  </a:lnTo>
                  <a:lnTo>
                    <a:pt x="11340" y="9257"/>
                  </a:lnTo>
                  <a:lnTo>
                    <a:pt x="11340" y="7714"/>
                  </a:lnTo>
                  <a:lnTo>
                    <a:pt x="9180" y="7714"/>
                  </a:lnTo>
                  <a:close/>
                </a:path>
                <a:path w="21600" h="21600" extrusionOk="0">
                  <a:moveTo>
                    <a:pt x="11340" y="7714"/>
                  </a:moveTo>
                  <a:lnTo>
                    <a:pt x="11340" y="9257"/>
                  </a:lnTo>
                  <a:lnTo>
                    <a:pt x="13500" y="9257"/>
                  </a:lnTo>
                  <a:lnTo>
                    <a:pt x="13500" y="7714"/>
                  </a:lnTo>
                  <a:lnTo>
                    <a:pt x="11340" y="7714"/>
                  </a:lnTo>
                  <a:close/>
                </a:path>
                <a:path w="21600" h="21600" extrusionOk="0">
                  <a:moveTo>
                    <a:pt x="13500" y="7714"/>
                  </a:moveTo>
                  <a:lnTo>
                    <a:pt x="13500" y="9257"/>
                  </a:lnTo>
                  <a:lnTo>
                    <a:pt x="15660" y="9257"/>
                  </a:lnTo>
                  <a:lnTo>
                    <a:pt x="15660" y="7714"/>
                  </a:lnTo>
                  <a:lnTo>
                    <a:pt x="13500" y="7714"/>
                  </a:lnTo>
                  <a:close/>
                </a:path>
                <a:path w="21600" h="21600" extrusionOk="0">
                  <a:moveTo>
                    <a:pt x="15660" y="7714"/>
                  </a:moveTo>
                  <a:lnTo>
                    <a:pt x="15660" y="9257"/>
                  </a:lnTo>
                  <a:lnTo>
                    <a:pt x="17820" y="9257"/>
                  </a:lnTo>
                  <a:lnTo>
                    <a:pt x="17820" y="7714"/>
                  </a:lnTo>
                  <a:lnTo>
                    <a:pt x="15660" y="7714"/>
                  </a:lnTo>
                  <a:close/>
                </a:path>
                <a:path w="21600" h="21600" extrusionOk="0">
                  <a:moveTo>
                    <a:pt x="17820" y="7714"/>
                  </a:moveTo>
                  <a:lnTo>
                    <a:pt x="17820" y="9257"/>
                  </a:lnTo>
                  <a:lnTo>
                    <a:pt x="19980" y="9257"/>
                  </a:lnTo>
                  <a:lnTo>
                    <a:pt x="19980" y="7714"/>
                  </a:lnTo>
                  <a:lnTo>
                    <a:pt x="17820" y="7714"/>
                  </a:lnTo>
                  <a:close/>
                </a:path>
                <a:path w="21600" h="21600" extrusionOk="0">
                  <a:moveTo>
                    <a:pt x="1620" y="9257"/>
                  </a:moveTo>
                  <a:lnTo>
                    <a:pt x="1620" y="10800"/>
                  </a:lnTo>
                  <a:lnTo>
                    <a:pt x="3779" y="10800"/>
                  </a:lnTo>
                  <a:lnTo>
                    <a:pt x="3779" y="9257"/>
                  </a:lnTo>
                  <a:lnTo>
                    <a:pt x="1620" y="9257"/>
                  </a:lnTo>
                  <a:close/>
                </a:path>
                <a:path w="21600" h="21600" extrusionOk="0">
                  <a:moveTo>
                    <a:pt x="3779" y="9257"/>
                  </a:moveTo>
                  <a:lnTo>
                    <a:pt x="3779" y="10800"/>
                  </a:lnTo>
                  <a:lnTo>
                    <a:pt x="5940" y="10800"/>
                  </a:lnTo>
                  <a:lnTo>
                    <a:pt x="5940" y="9257"/>
                  </a:lnTo>
                  <a:lnTo>
                    <a:pt x="3779" y="9257"/>
                  </a:lnTo>
                  <a:close/>
                </a:path>
                <a:path w="21600" h="21600" extrusionOk="0">
                  <a:moveTo>
                    <a:pt x="5940" y="9257"/>
                  </a:moveTo>
                  <a:lnTo>
                    <a:pt x="5940" y="10800"/>
                  </a:lnTo>
                  <a:lnTo>
                    <a:pt x="8100" y="10800"/>
                  </a:lnTo>
                  <a:lnTo>
                    <a:pt x="8100" y="9257"/>
                  </a:lnTo>
                  <a:lnTo>
                    <a:pt x="5940" y="9257"/>
                  </a:lnTo>
                  <a:close/>
                </a:path>
                <a:path w="21600" h="21600" extrusionOk="0">
                  <a:moveTo>
                    <a:pt x="8100" y="9257"/>
                  </a:moveTo>
                  <a:lnTo>
                    <a:pt x="8100" y="10800"/>
                  </a:lnTo>
                  <a:lnTo>
                    <a:pt x="10260" y="10800"/>
                  </a:lnTo>
                  <a:lnTo>
                    <a:pt x="10260" y="9257"/>
                  </a:lnTo>
                  <a:lnTo>
                    <a:pt x="8100" y="9257"/>
                  </a:lnTo>
                  <a:close/>
                </a:path>
                <a:path w="21600" h="21600" extrusionOk="0">
                  <a:moveTo>
                    <a:pt x="10260" y="9257"/>
                  </a:moveTo>
                  <a:lnTo>
                    <a:pt x="10260" y="10800"/>
                  </a:lnTo>
                  <a:lnTo>
                    <a:pt x="12419" y="10800"/>
                  </a:lnTo>
                  <a:lnTo>
                    <a:pt x="12419" y="9257"/>
                  </a:lnTo>
                  <a:lnTo>
                    <a:pt x="10260" y="9257"/>
                  </a:lnTo>
                  <a:close/>
                </a:path>
                <a:path w="21600" h="21600" extrusionOk="0">
                  <a:moveTo>
                    <a:pt x="12419" y="9257"/>
                  </a:moveTo>
                  <a:lnTo>
                    <a:pt x="12419" y="10800"/>
                  </a:lnTo>
                  <a:lnTo>
                    <a:pt x="14580" y="10800"/>
                  </a:lnTo>
                  <a:lnTo>
                    <a:pt x="14580" y="9257"/>
                  </a:lnTo>
                  <a:lnTo>
                    <a:pt x="12419" y="9257"/>
                  </a:lnTo>
                  <a:close/>
                </a:path>
                <a:path w="21600" h="21600" extrusionOk="0">
                  <a:moveTo>
                    <a:pt x="14580" y="9257"/>
                  </a:moveTo>
                  <a:lnTo>
                    <a:pt x="14580" y="10800"/>
                  </a:lnTo>
                  <a:lnTo>
                    <a:pt x="16740" y="10800"/>
                  </a:lnTo>
                  <a:lnTo>
                    <a:pt x="16740" y="9257"/>
                  </a:lnTo>
                  <a:lnTo>
                    <a:pt x="14580" y="9257"/>
                  </a:lnTo>
                  <a:close/>
                </a:path>
                <a:path w="21600" h="21600" extrusionOk="0">
                  <a:moveTo>
                    <a:pt x="16740" y="9257"/>
                  </a:moveTo>
                  <a:lnTo>
                    <a:pt x="16740" y="10800"/>
                  </a:lnTo>
                  <a:lnTo>
                    <a:pt x="18900" y="10800"/>
                  </a:lnTo>
                  <a:lnTo>
                    <a:pt x="18900" y="9257"/>
                  </a:lnTo>
                  <a:lnTo>
                    <a:pt x="16740" y="9257"/>
                  </a:lnTo>
                  <a:close/>
                </a:path>
                <a:path w="21600" h="21600" extrusionOk="0">
                  <a:moveTo>
                    <a:pt x="18900" y="9257"/>
                  </a:moveTo>
                  <a:lnTo>
                    <a:pt x="18900" y="10800"/>
                  </a:lnTo>
                  <a:lnTo>
                    <a:pt x="21060" y="10800"/>
                  </a:lnTo>
                  <a:lnTo>
                    <a:pt x="21060" y="9257"/>
                  </a:lnTo>
                  <a:lnTo>
                    <a:pt x="18900" y="9257"/>
                  </a:lnTo>
                  <a:close/>
                </a:path>
                <a:path w="21600" h="21600" extrusionOk="0">
                  <a:moveTo>
                    <a:pt x="540" y="10800"/>
                  </a:moveTo>
                  <a:lnTo>
                    <a:pt x="540" y="12342"/>
                  </a:lnTo>
                  <a:lnTo>
                    <a:pt x="2700" y="12342"/>
                  </a:lnTo>
                  <a:lnTo>
                    <a:pt x="2700" y="10800"/>
                  </a:lnTo>
                  <a:lnTo>
                    <a:pt x="540" y="10800"/>
                  </a:lnTo>
                  <a:close/>
                </a:path>
                <a:path w="21600" h="21600" extrusionOk="0">
                  <a:moveTo>
                    <a:pt x="2700" y="10800"/>
                  </a:moveTo>
                  <a:lnTo>
                    <a:pt x="2700" y="12342"/>
                  </a:lnTo>
                  <a:lnTo>
                    <a:pt x="4860" y="12342"/>
                  </a:lnTo>
                  <a:lnTo>
                    <a:pt x="4860" y="10800"/>
                  </a:lnTo>
                  <a:lnTo>
                    <a:pt x="2700" y="10800"/>
                  </a:lnTo>
                  <a:close/>
                </a:path>
                <a:path w="21600" h="21600" extrusionOk="0">
                  <a:moveTo>
                    <a:pt x="4860" y="10800"/>
                  </a:moveTo>
                  <a:lnTo>
                    <a:pt x="4860" y="12342"/>
                  </a:lnTo>
                  <a:lnTo>
                    <a:pt x="7020" y="12342"/>
                  </a:lnTo>
                  <a:lnTo>
                    <a:pt x="7020" y="10800"/>
                  </a:lnTo>
                  <a:lnTo>
                    <a:pt x="4860" y="10800"/>
                  </a:lnTo>
                  <a:close/>
                </a:path>
                <a:path w="21600" h="21600" extrusionOk="0">
                  <a:moveTo>
                    <a:pt x="7020" y="10800"/>
                  </a:moveTo>
                  <a:lnTo>
                    <a:pt x="7020" y="12342"/>
                  </a:lnTo>
                  <a:lnTo>
                    <a:pt x="9180" y="12342"/>
                  </a:lnTo>
                  <a:lnTo>
                    <a:pt x="9180" y="10800"/>
                  </a:lnTo>
                  <a:lnTo>
                    <a:pt x="7020" y="10800"/>
                  </a:lnTo>
                  <a:close/>
                </a:path>
                <a:path w="21600" h="21600" extrusionOk="0">
                  <a:moveTo>
                    <a:pt x="9180" y="10800"/>
                  </a:moveTo>
                  <a:lnTo>
                    <a:pt x="9180" y="12342"/>
                  </a:lnTo>
                  <a:lnTo>
                    <a:pt x="11340" y="12342"/>
                  </a:lnTo>
                  <a:lnTo>
                    <a:pt x="11340" y="10800"/>
                  </a:lnTo>
                  <a:lnTo>
                    <a:pt x="9180" y="10800"/>
                  </a:lnTo>
                  <a:close/>
                </a:path>
                <a:path w="21600" h="21600" extrusionOk="0">
                  <a:moveTo>
                    <a:pt x="11340" y="10800"/>
                  </a:moveTo>
                  <a:lnTo>
                    <a:pt x="11340" y="12342"/>
                  </a:lnTo>
                  <a:lnTo>
                    <a:pt x="13500" y="12342"/>
                  </a:lnTo>
                  <a:lnTo>
                    <a:pt x="13500" y="10800"/>
                  </a:lnTo>
                  <a:lnTo>
                    <a:pt x="11340" y="10800"/>
                  </a:lnTo>
                  <a:close/>
                </a:path>
                <a:path w="21600" h="21600" extrusionOk="0">
                  <a:moveTo>
                    <a:pt x="13500" y="10800"/>
                  </a:moveTo>
                  <a:lnTo>
                    <a:pt x="13500" y="12342"/>
                  </a:lnTo>
                  <a:lnTo>
                    <a:pt x="15660" y="12342"/>
                  </a:lnTo>
                  <a:lnTo>
                    <a:pt x="15660" y="10800"/>
                  </a:lnTo>
                  <a:lnTo>
                    <a:pt x="13500" y="10800"/>
                  </a:lnTo>
                  <a:close/>
                </a:path>
                <a:path w="21600" h="21600" extrusionOk="0">
                  <a:moveTo>
                    <a:pt x="15660" y="10800"/>
                  </a:moveTo>
                  <a:lnTo>
                    <a:pt x="15660" y="12342"/>
                  </a:lnTo>
                  <a:lnTo>
                    <a:pt x="17820" y="12342"/>
                  </a:lnTo>
                  <a:lnTo>
                    <a:pt x="17820" y="10800"/>
                  </a:lnTo>
                  <a:lnTo>
                    <a:pt x="15660" y="10800"/>
                  </a:lnTo>
                  <a:close/>
                </a:path>
                <a:path w="21600" h="21600" extrusionOk="0">
                  <a:moveTo>
                    <a:pt x="17820" y="10800"/>
                  </a:moveTo>
                  <a:lnTo>
                    <a:pt x="17820" y="12342"/>
                  </a:lnTo>
                  <a:lnTo>
                    <a:pt x="19980" y="12342"/>
                  </a:lnTo>
                  <a:lnTo>
                    <a:pt x="19980" y="10800"/>
                  </a:lnTo>
                  <a:lnTo>
                    <a:pt x="17820" y="10800"/>
                  </a:lnTo>
                  <a:close/>
                </a:path>
                <a:path w="21600" h="21600" extrusionOk="0">
                  <a:moveTo>
                    <a:pt x="1620" y="12342"/>
                  </a:moveTo>
                  <a:lnTo>
                    <a:pt x="1620" y="13885"/>
                  </a:lnTo>
                  <a:lnTo>
                    <a:pt x="3779" y="13885"/>
                  </a:lnTo>
                  <a:lnTo>
                    <a:pt x="3779" y="12342"/>
                  </a:lnTo>
                  <a:lnTo>
                    <a:pt x="1620" y="12342"/>
                  </a:lnTo>
                  <a:close/>
                </a:path>
                <a:path w="21600" h="21600" extrusionOk="0">
                  <a:moveTo>
                    <a:pt x="3779" y="12342"/>
                  </a:moveTo>
                  <a:lnTo>
                    <a:pt x="3779" y="13885"/>
                  </a:lnTo>
                  <a:lnTo>
                    <a:pt x="5940" y="13885"/>
                  </a:lnTo>
                  <a:lnTo>
                    <a:pt x="5940" y="12342"/>
                  </a:lnTo>
                  <a:lnTo>
                    <a:pt x="3779" y="12342"/>
                  </a:lnTo>
                  <a:close/>
                </a:path>
                <a:path w="21600" h="21600" extrusionOk="0">
                  <a:moveTo>
                    <a:pt x="5940" y="12342"/>
                  </a:moveTo>
                  <a:lnTo>
                    <a:pt x="5940" y="13885"/>
                  </a:lnTo>
                  <a:lnTo>
                    <a:pt x="8100" y="13885"/>
                  </a:lnTo>
                  <a:lnTo>
                    <a:pt x="8100" y="12342"/>
                  </a:lnTo>
                  <a:lnTo>
                    <a:pt x="5940" y="12342"/>
                  </a:lnTo>
                  <a:close/>
                </a:path>
                <a:path w="21600" h="21600" extrusionOk="0">
                  <a:moveTo>
                    <a:pt x="8100" y="12342"/>
                  </a:moveTo>
                  <a:lnTo>
                    <a:pt x="8100" y="13885"/>
                  </a:lnTo>
                  <a:lnTo>
                    <a:pt x="10260" y="13885"/>
                  </a:lnTo>
                  <a:lnTo>
                    <a:pt x="10260" y="12342"/>
                  </a:lnTo>
                  <a:lnTo>
                    <a:pt x="8100" y="12342"/>
                  </a:lnTo>
                  <a:close/>
                </a:path>
                <a:path w="21600" h="21600" extrusionOk="0">
                  <a:moveTo>
                    <a:pt x="10260" y="12342"/>
                  </a:moveTo>
                  <a:lnTo>
                    <a:pt x="10260" y="13885"/>
                  </a:lnTo>
                  <a:lnTo>
                    <a:pt x="12419" y="13885"/>
                  </a:lnTo>
                  <a:lnTo>
                    <a:pt x="12419" y="12342"/>
                  </a:lnTo>
                  <a:lnTo>
                    <a:pt x="10260" y="12342"/>
                  </a:lnTo>
                  <a:close/>
                </a:path>
                <a:path w="21600" h="21600" extrusionOk="0">
                  <a:moveTo>
                    <a:pt x="12419" y="12342"/>
                  </a:moveTo>
                  <a:lnTo>
                    <a:pt x="12419" y="13885"/>
                  </a:lnTo>
                  <a:lnTo>
                    <a:pt x="14580" y="13885"/>
                  </a:lnTo>
                  <a:lnTo>
                    <a:pt x="14580" y="12342"/>
                  </a:lnTo>
                  <a:lnTo>
                    <a:pt x="12419" y="12342"/>
                  </a:lnTo>
                  <a:close/>
                </a:path>
                <a:path w="21600" h="21600" extrusionOk="0">
                  <a:moveTo>
                    <a:pt x="14580" y="12342"/>
                  </a:moveTo>
                  <a:lnTo>
                    <a:pt x="14580" y="13885"/>
                  </a:lnTo>
                  <a:lnTo>
                    <a:pt x="16740" y="13885"/>
                  </a:lnTo>
                  <a:lnTo>
                    <a:pt x="16740" y="12342"/>
                  </a:lnTo>
                  <a:lnTo>
                    <a:pt x="14580" y="12342"/>
                  </a:lnTo>
                  <a:close/>
                </a:path>
                <a:path w="21600" h="21600" extrusionOk="0">
                  <a:moveTo>
                    <a:pt x="16740" y="12342"/>
                  </a:moveTo>
                  <a:lnTo>
                    <a:pt x="16740" y="13885"/>
                  </a:lnTo>
                  <a:lnTo>
                    <a:pt x="18900" y="13885"/>
                  </a:lnTo>
                  <a:lnTo>
                    <a:pt x="18900" y="12342"/>
                  </a:lnTo>
                  <a:lnTo>
                    <a:pt x="16740" y="12342"/>
                  </a:lnTo>
                  <a:close/>
                </a:path>
                <a:path w="21600" h="21600" extrusionOk="0">
                  <a:moveTo>
                    <a:pt x="18900" y="12342"/>
                  </a:moveTo>
                  <a:lnTo>
                    <a:pt x="18900" y="13885"/>
                  </a:lnTo>
                  <a:lnTo>
                    <a:pt x="21060" y="13885"/>
                  </a:lnTo>
                  <a:lnTo>
                    <a:pt x="21060" y="12342"/>
                  </a:lnTo>
                  <a:lnTo>
                    <a:pt x="18900" y="12342"/>
                  </a:lnTo>
                  <a:close/>
                </a:path>
                <a:path w="21600" h="21600" extrusionOk="0">
                  <a:moveTo>
                    <a:pt x="540" y="13885"/>
                  </a:moveTo>
                  <a:lnTo>
                    <a:pt x="540" y="15428"/>
                  </a:lnTo>
                  <a:lnTo>
                    <a:pt x="2700" y="15428"/>
                  </a:lnTo>
                  <a:lnTo>
                    <a:pt x="2700" y="13885"/>
                  </a:lnTo>
                  <a:lnTo>
                    <a:pt x="540" y="13885"/>
                  </a:lnTo>
                  <a:close/>
                </a:path>
                <a:path w="21600" h="21600" extrusionOk="0">
                  <a:moveTo>
                    <a:pt x="2700" y="13885"/>
                  </a:moveTo>
                  <a:lnTo>
                    <a:pt x="2700" y="15428"/>
                  </a:lnTo>
                  <a:lnTo>
                    <a:pt x="4860" y="15428"/>
                  </a:lnTo>
                  <a:lnTo>
                    <a:pt x="4860" y="13885"/>
                  </a:lnTo>
                  <a:lnTo>
                    <a:pt x="2700" y="13885"/>
                  </a:lnTo>
                  <a:close/>
                </a:path>
                <a:path w="21600" h="21600" extrusionOk="0">
                  <a:moveTo>
                    <a:pt x="4860" y="13885"/>
                  </a:moveTo>
                  <a:lnTo>
                    <a:pt x="4860" y="15428"/>
                  </a:lnTo>
                  <a:lnTo>
                    <a:pt x="7020" y="15428"/>
                  </a:lnTo>
                  <a:lnTo>
                    <a:pt x="7020" y="13885"/>
                  </a:lnTo>
                  <a:lnTo>
                    <a:pt x="4860" y="13885"/>
                  </a:lnTo>
                  <a:close/>
                </a:path>
                <a:path w="21600" h="21600" extrusionOk="0">
                  <a:moveTo>
                    <a:pt x="7020" y="13885"/>
                  </a:moveTo>
                  <a:lnTo>
                    <a:pt x="7020" y="15428"/>
                  </a:lnTo>
                  <a:lnTo>
                    <a:pt x="9180" y="15428"/>
                  </a:lnTo>
                  <a:lnTo>
                    <a:pt x="9180" y="13885"/>
                  </a:lnTo>
                  <a:lnTo>
                    <a:pt x="7020" y="13885"/>
                  </a:lnTo>
                  <a:close/>
                </a:path>
                <a:path w="21600" h="21600" extrusionOk="0">
                  <a:moveTo>
                    <a:pt x="9180" y="13885"/>
                  </a:moveTo>
                  <a:lnTo>
                    <a:pt x="9180" y="15428"/>
                  </a:lnTo>
                  <a:lnTo>
                    <a:pt x="11340" y="15428"/>
                  </a:lnTo>
                  <a:lnTo>
                    <a:pt x="11340" y="13885"/>
                  </a:lnTo>
                  <a:lnTo>
                    <a:pt x="9180" y="13885"/>
                  </a:lnTo>
                  <a:close/>
                </a:path>
                <a:path w="21600" h="21600" extrusionOk="0">
                  <a:moveTo>
                    <a:pt x="11340" y="13885"/>
                  </a:moveTo>
                  <a:lnTo>
                    <a:pt x="11340" y="15428"/>
                  </a:lnTo>
                  <a:lnTo>
                    <a:pt x="13500" y="15428"/>
                  </a:lnTo>
                  <a:lnTo>
                    <a:pt x="13500" y="13885"/>
                  </a:lnTo>
                  <a:lnTo>
                    <a:pt x="11340" y="13885"/>
                  </a:lnTo>
                  <a:close/>
                </a:path>
                <a:path w="21600" h="21600" extrusionOk="0">
                  <a:moveTo>
                    <a:pt x="13500" y="13885"/>
                  </a:moveTo>
                  <a:lnTo>
                    <a:pt x="13500" y="15428"/>
                  </a:lnTo>
                  <a:lnTo>
                    <a:pt x="15660" y="15428"/>
                  </a:lnTo>
                  <a:lnTo>
                    <a:pt x="15660" y="13885"/>
                  </a:lnTo>
                  <a:lnTo>
                    <a:pt x="13500" y="13885"/>
                  </a:lnTo>
                  <a:close/>
                </a:path>
                <a:path w="21600" h="21600" extrusionOk="0">
                  <a:moveTo>
                    <a:pt x="15660" y="13885"/>
                  </a:moveTo>
                  <a:lnTo>
                    <a:pt x="15660" y="15428"/>
                  </a:lnTo>
                  <a:lnTo>
                    <a:pt x="17820" y="15428"/>
                  </a:lnTo>
                  <a:lnTo>
                    <a:pt x="17820" y="13885"/>
                  </a:lnTo>
                  <a:lnTo>
                    <a:pt x="15660" y="13885"/>
                  </a:lnTo>
                  <a:close/>
                </a:path>
                <a:path w="21600" h="21600" extrusionOk="0">
                  <a:moveTo>
                    <a:pt x="17820" y="13885"/>
                  </a:moveTo>
                  <a:lnTo>
                    <a:pt x="17820" y="15428"/>
                  </a:lnTo>
                  <a:lnTo>
                    <a:pt x="19980" y="15428"/>
                  </a:lnTo>
                  <a:lnTo>
                    <a:pt x="19980" y="13885"/>
                  </a:lnTo>
                  <a:lnTo>
                    <a:pt x="17820" y="13885"/>
                  </a:lnTo>
                  <a:close/>
                </a:path>
                <a:path w="21600" h="21600" extrusionOk="0">
                  <a:moveTo>
                    <a:pt x="1620" y="15428"/>
                  </a:moveTo>
                  <a:lnTo>
                    <a:pt x="1620" y="16971"/>
                  </a:lnTo>
                  <a:lnTo>
                    <a:pt x="3779" y="16971"/>
                  </a:lnTo>
                  <a:lnTo>
                    <a:pt x="3779" y="15428"/>
                  </a:lnTo>
                  <a:lnTo>
                    <a:pt x="1620" y="15428"/>
                  </a:lnTo>
                  <a:close/>
                </a:path>
                <a:path w="21600" h="21600" extrusionOk="0">
                  <a:moveTo>
                    <a:pt x="3779" y="15428"/>
                  </a:moveTo>
                  <a:lnTo>
                    <a:pt x="3779" y="16971"/>
                  </a:lnTo>
                  <a:lnTo>
                    <a:pt x="5940" y="16971"/>
                  </a:lnTo>
                  <a:lnTo>
                    <a:pt x="5940" y="15428"/>
                  </a:lnTo>
                  <a:lnTo>
                    <a:pt x="3779" y="15428"/>
                  </a:lnTo>
                  <a:close/>
                </a:path>
                <a:path w="21600" h="21600" extrusionOk="0">
                  <a:moveTo>
                    <a:pt x="5940" y="15428"/>
                  </a:moveTo>
                  <a:lnTo>
                    <a:pt x="5940" y="16971"/>
                  </a:lnTo>
                  <a:lnTo>
                    <a:pt x="8100" y="16971"/>
                  </a:lnTo>
                  <a:lnTo>
                    <a:pt x="8100" y="15428"/>
                  </a:lnTo>
                  <a:lnTo>
                    <a:pt x="5940" y="15428"/>
                  </a:lnTo>
                  <a:close/>
                </a:path>
                <a:path w="21600" h="21600" extrusionOk="0">
                  <a:moveTo>
                    <a:pt x="8100" y="15428"/>
                  </a:moveTo>
                  <a:lnTo>
                    <a:pt x="8100" y="16971"/>
                  </a:lnTo>
                  <a:lnTo>
                    <a:pt x="10260" y="16971"/>
                  </a:lnTo>
                  <a:lnTo>
                    <a:pt x="10260" y="15428"/>
                  </a:lnTo>
                  <a:lnTo>
                    <a:pt x="8100" y="15428"/>
                  </a:lnTo>
                  <a:close/>
                </a:path>
                <a:path w="21600" h="21600" extrusionOk="0">
                  <a:moveTo>
                    <a:pt x="10260" y="15428"/>
                  </a:moveTo>
                  <a:lnTo>
                    <a:pt x="10260" y="16971"/>
                  </a:lnTo>
                  <a:lnTo>
                    <a:pt x="12419" y="16971"/>
                  </a:lnTo>
                  <a:lnTo>
                    <a:pt x="12419" y="15428"/>
                  </a:lnTo>
                  <a:lnTo>
                    <a:pt x="10260" y="15428"/>
                  </a:lnTo>
                  <a:close/>
                </a:path>
                <a:path w="21600" h="21600" extrusionOk="0">
                  <a:moveTo>
                    <a:pt x="12419" y="15428"/>
                  </a:moveTo>
                  <a:lnTo>
                    <a:pt x="12419" y="16971"/>
                  </a:lnTo>
                  <a:lnTo>
                    <a:pt x="14580" y="16971"/>
                  </a:lnTo>
                  <a:lnTo>
                    <a:pt x="14580" y="15428"/>
                  </a:lnTo>
                  <a:lnTo>
                    <a:pt x="12419" y="15428"/>
                  </a:lnTo>
                  <a:close/>
                </a:path>
                <a:path w="21600" h="21600" extrusionOk="0">
                  <a:moveTo>
                    <a:pt x="14580" y="15428"/>
                  </a:moveTo>
                  <a:lnTo>
                    <a:pt x="14580" y="16971"/>
                  </a:lnTo>
                  <a:lnTo>
                    <a:pt x="16740" y="16971"/>
                  </a:lnTo>
                  <a:lnTo>
                    <a:pt x="16740" y="15428"/>
                  </a:lnTo>
                  <a:lnTo>
                    <a:pt x="14580" y="15428"/>
                  </a:lnTo>
                  <a:close/>
                </a:path>
                <a:path w="21600" h="21600" extrusionOk="0">
                  <a:moveTo>
                    <a:pt x="16740" y="15428"/>
                  </a:moveTo>
                  <a:lnTo>
                    <a:pt x="16740" y="16971"/>
                  </a:lnTo>
                  <a:lnTo>
                    <a:pt x="18900" y="16971"/>
                  </a:lnTo>
                  <a:lnTo>
                    <a:pt x="18900" y="15428"/>
                  </a:lnTo>
                  <a:lnTo>
                    <a:pt x="16740" y="15428"/>
                  </a:lnTo>
                  <a:close/>
                </a:path>
                <a:path w="21600" h="21600" extrusionOk="0">
                  <a:moveTo>
                    <a:pt x="18900" y="15428"/>
                  </a:moveTo>
                  <a:lnTo>
                    <a:pt x="18900" y="16971"/>
                  </a:lnTo>
                  <a:lnTo>
                    <a:pt x="21060" y="16971"/>
                  </a:lnTo>
                  <a:lnTo>
                    <a:pt x="21060" y="15428"/>
                  </a:lnTo>
                  <a:lnTo>
                    <a:pt x="18900" y="15428"/>
                  </a:lnTo>
                  <a:close/>
                </a:path>
                <a:path w="21600" h="21600" extrusionOk="0">
                  <a:moveTo>
                    <a:pt x="540" y="16971"/>
                  </a:moveTo>
                  <a:lnTo>
                    <a:pt x="540" y="18514"/>
                  </a:lnTo>
                  <a:lnTo>
                    <a:pt x="2700" y="18514"/>
                  </a:lnTo>
                  <a:lnTo>
                    <a:pt x="2700" y="16971"/>
                  </a:lnTo>
                  <a:lnTo>
                    <a:pt x="540" y="16971"/>
                  </a:lnTo>
                  <a:close/>
                </a:path>
                <a:path w="21600" h="21600" extrusionOk="0">
                  <a:moveTo>
                    <a:pt x="2700" y="16971"/>
                  </a:moveTo>
                  <a:lnTo>
                    <a:pt x="2700" y="18514"/>
                  </a:lnTo>
                  <a:lnTo>
                    <a:pt x="4860" y="18514"/>
                  </a:lnTo>
                  <a:lnTo>
                    <a:pt x="4860" y="16971"/>
                  </a:lnTo>
                  <a:lnTo>
                    <a:pt x="2700" y="16971"/>
                  </a:lnTo>
                  <a:close/>
                </a:path>
                <a:path w="21600" h="21600" extrusionOk="0">
                  <a:moveTo>
                    <a:pt x="4860" y="16971"/>
                  </a:moveTo>
                  <a:lnTo>
                    <a:pt x="4860" y="18514"/>
                  </a:lnTo>
                  <a:lnTo>
                    <a:pt x="7020" y="18514"/>
                  </a:lnTo>
                  <a:lnTo>
                    <a:pt x="7020" y="16971"/>
                  </a:lnTo>
                  <a:lnTo>
                    <a:pt x="4860" y="16971"/>
                  </a:lnTo>
                  <a:close/>
                </a:path>
                <a:path w="21600" h="21600" extrusionOk="0">
                  <a:moveTo>
                    <a:pt x="7020" y="16971"/>
                  </a:moveTo>
                  <a:lnTo>
                    <a:pt x="7020" y="18514"/>
                  </a:lnTo>
                  <a:lnTo>
                    <a:pt x="9180" y="18514"/>
                  </a:lnTo>
                  <a:lnTo>
                    <a:pt x="9180" y="16971"/>
                  </a:lnTo>
                  <a:lnTo>
                    <a:pt x="7020" y="16971"/>
                  </a:lnTo>
                  <a:close/>
                </a:path>
                <a:path w="21600" h="21600" extrusionOk="0">
                  <a:moveTo>
                    <a:pt x="9180" y="16971"/>
                  </a:moveTo>
                  <a:lnTo>
                    <a:pt x="9180" y="18514"/>
                  </a:lnTo>
                  <a:lnTo>
                    <a:pt x="11340" y="18514"/>
                  </a:lnTo>
                  <a:lnTo>
                    <a:pt x="11340" y="16971"/>
                  </a:lnTo>
                  <a:lnTo>
                    <a:pt x="9180" y="16971"/>
                  </a:lnTo>
                  <a:close/>
                </a:path>
                <a:path w="21600" h="21600" extrusionOk="0">
                  <a:moveTo>
                    <a:pt x="11340" y="16971"/>
                  </a:moveTo>
                  <a:lnTo>
                    <a:pt x="11340" y="18514"/>
                  </a:lnTo>
                  <a:lnTo>
                    <a:pt x="13500" y="18514"/>
                  </a:lnTo>
                  <a:lnTo>
                    <a:pt x="13500" y="16971"/>
                  </a:lnTo>
                  <a:lnTo>
                    <a:pt x="11340" y="16971"/>
                  </a:lnTo>
                  <a:close/>
                </a:path>
                <a:path w="21600" h="21600" extrusionOk="0">
                  <a:moveTo>
                    <a:pt x="13500" y="16971"/>
                  </a:moveTo>
                  <a:lnTo>
                    <a:pt x="13500" y="18514"/>
                  </a:lnTo>
                  <a:lnTo>
                    <a:pt x="15660" y="18514"/>
                  </a:lnTo>
                  <a:lnTo>
                    <a:pt x="15660" y="16971"/>
                  </a:lnTo>
                  <a:lnTo>
                    <a:pt x="13500" y="16971"/>
                  </a:lnTo>
                  <a:close/>
                </a:path>
                <a:path w="21600" h="21600" extrusionOk="0">
                  <a:moveTo>
                    <a:pt x="15660" y="16971"/>
                  </a:moveTo>
                  <a:lnTo>
                    <a:pt x="15660" y="18514"/>
                  </a:lnTo>
                  <a:lnTo>
                    <a:pt x="17820" y="18514"/>
                  </a:lnTo>
                  <a:lnTo>
                    <a:pt x="17820" y="16971"/>
                  </a:lnTo>
                  <a:lnTo>
                    <a:pt x="15660" y="16971"/>
                  </a:lnTo>
                  <a:close/>
                </a:path>
                <a:path w="21600" h="21600" extrusionOk="0">
                  <a:moveTo>
                    <a:pt x="17820" y="16971"/>
                  </a:moveTo>
                  <a:lnTo>
                    <a:pt x="17820" y="18514"/>
                  </a:lnTo>
                  <a:lnTo>
                    <a:pt x="19980" y="18514"/>
                  </a:lnTo>
                  <a:lnTo>
                    <a:pt x="19980" y="16971"/>
                  </a:lnTo>
                  <a:lnTo>
                    <a:pt x="17820" y="16971"/>
                  </a:lnTo>
                  <a:close/>
                </a:path>
                <a:path w="21600" h="21600" extrusionOk="0">
                  <a:moveTo>
                    <a:pt x="1620" y="18514"/>
                  </a:moveTo>
                  <a:lnTo>
                    <a:pt x="1620" y="20057"/>
                  </a:lnTo>
                  <a:lnTo>
                    <a:pt x="3779" y="20057"/>
                  </a:lnTo>
                  <a:lnTo>
                    <a:pt x="3779" y="18514"/>
                  </a:lnTo>
                  <a:lnTo>
                    <a:pt x="1620" y="18514"/>
                  </a:lnTo>
                  <a:close/>
                </a:path>
                <a:path w="21600" h="21600" extrusionOk="0">
                  <a:moveTo>
                    <a:pt x="3779" y="18514"/>
                  </a:moveTo>
                  <a:lnTo>
                    <a:pt x="3779" y="20057"/>
                  </a:lnTo>
                  <a:lnTo>
                    <a:pt x="5940" y="20057"/>
                  </a:lnTo>
                  <a:lnTo>
                    <a:pt x="5940" y="18514"/>
                  </a:lnTo>
                  <a:lnTo>
                    <a:pt x="3779" y="18514"/>
                  </a:lnTo>
                  <a:close/>
                </a:path>
                <a:path w="21600" h="21600" extrusionOk="0">
                  <a:moveTo>
                    <a:pt x="5940" y="18514"/>
                  </a:moveTo>
                  <a:lnTo>
                    <a:pt x="5940" y="20057"/>
                  </a:lnTo>
                  <a:lnTo>
                    <a:pt x="8100" y="20057"/>
                  </a:lnTo>
                  <a:lnTo>
                    <a:pt x="8100" y="18514"/>
                  </a:lnTo>
                  <a:lnTo>
                    <a:pt x="5940" y="18514"/>
                  </a:lnTo>
                  <a:close/>
                </a:path>
                <a:path w="21600" h="21600" extrusionOk="0">
                  <a:moveTo>
                    <a:pt x="8100" y="18514"/>
                  </a:moveTo>
                  <a:lnTo>
                    <a:pt x="8100" y="20057"/>
                  </a:lnTo>
                  <a:lnTo>
                    <a:pt x="10260" y="20057"/>
                  </a:lnTo>
                  <a:lnTo>
                    <a:pt x="10260" y="18514"/>
                  </a:lnTo>
                  <a:lnTo>
                    <a:pt x="8100" y="18514"/>
                  </a:lnTo>
                  <a:close/>
                </a:path>
                <a:path w="21600" h="21600" extrusionOk="0">
                  <a:moveTo>
                    <a:pt x="10260" y="18514"/>
                  </a:moveTo>
                  <a:lnTo>
                    <a:pt x="10260" y="20057"/>
                  </a:lnTo>
                  <a:lnTo>
                    <a:pt x="12419" y="20057"/>
                  </a:lnTo>
                  <a:lnTo>
                    <a:pt x="12419" y="18514"/>
                  </a:lnTo>
                  <a:lnTo>
                    <a:pt x="10260" y="18514"/>
                  </a:lnTo>
                  <a:close/>
                </a:path>
                <a:path w="21600" h="21600" extrusionOk="0">
                  <a:moveTo>
                    <a:pt x="12419" y="18514"/>
                  </a:moveTo>
                  <a:lnTo>
                    <a:pt x="12419" y="20057"/>
                  </a:lnTo>
                  <a:lnTo>
                    <a:pt x="14580" y="20057"/>
                  </a:lnTo>
                  <a:lnTo>
                    <a:pt x="14580" y="18514"/>
                  </a:lnTo>
                  <a:lnTo>
                    <a:pt x="12419" y="18514"/>
                  </a:lnTo>
                  <a:close/>
                </a:path>
                <a:path w="21600" h="21600" extrusionOk="0">
                  <a:moveTo>
                    <a:pt x="14580" y="18514"/>
                  </a:moveTo>
                  <a:lnTo>
                    <a:pt x="14580" y="20057"/>
                  </a:lnTo>
                  <a:lnTo>
                    <a:pt x="16740" y="20057"/>
                  </a:lnTo>
                  <a:lnTo>
                    <a:pt x="16740" y="18514"/>
                  </a:lnTo>
                  <a:lnTo>
                    <a:pt x="14580" y="18514"/>
                  </a:lnTo>
                  <a:close/>
                </a:path>
                <a:path w="21600" h="21600" extrusionOk="0">
                  <a:moveTo>
                    <a:pt x="16740" y="18514"/>
                  </a:moveTo>
                  <a:lnTo>
                    <a:pt x="16740" y="20057"/>
                  </a:lnTo>
                  <a:lnTo>
                    <a:pt x="18900" y="20057"/>
                  </a:lnTo>
                  <a:lnTo>
                    <a:pt x="18900" y="18514"/>
                  </a:lnTo>
                  <a:lnTo>
                    <a:pt x="16740" y="18514"/>
                  </a:lnTo>
                  <a:close/>
                </a:path>
                <a:path w="21600" h="21600" extrusionOk="0">
                  <a:moveTo>
                    <a:pt x="18900" y="18514"/>
                  </a:moveTo>
                  <a:lnTo>
                    <a:pt x="18900" y="20057"/>
                  </a:lnTo>
                  <a:lnTo>
                    <a:pt x="21060" y="20057"/>
                  </a:lnTo>
                  <a:lnTo>
                    <a:pt x="21060" y="18514"/>
                  </a:lnTo>
                  <a:lnTo>
                    <a:pt x="18900" y="18514"/>
                  </a:lnTo>
                  <a:close/>
                </a:path>
                <a:path w="21600" h="21600" extrusionOk="0">
                  <a:moveTo>
                    <a:pt x="540" y="20057"/>
                  </a:moveTo>
                  <a:lnTo>
                    <a:pt x="540" y="21600"/>
                  </a:lnTo>
                  <a:lnTo>
                    <a:pt x="2700" y="21600"/>
                  </a:lnTo>
                  <a:lnTo>
                    <a:pt x="2700" y="20057"/>
                  </a:lnTo>
                  <a:lnTo>
                    <a:pt x="540" y="20057"/>
                  </a:lnTo>
                  <a:close/>
                </a:path>
                <a:path w="21600" h="21600" extrusionOk="0">
                  <a:moveTo>
                    <a:pt x="2700" y="20057"/>
                  </a:moveTo>
                  <a:lnTo>
                    <a:pt x="2700" y="21600"/>
                  </a:lnTo>
                  <a:lnTo>
                    <a:pt x="4860" y="21600"/>
                  </a:lnTo>
                  <a:lnTo>
                    <a:pt x="4860" y="20057"/>
                  </a:lnTo>
                  <a:lnTo>
                    <a:pt x="2700" y="20057"/>
                  </a:lnTo>
                  <a:close/>
                </a:path>
                <a:path w="21600" h="21600" extrusionOk="0">
                  <a:moveTo>
                    <a:pt x="4860" y="20057"/>
                  </a:moveTo>
                  <a:lnTo>
                    <a:pt x="4860" y="21600"/>
                  </a:lnTo>
                  <a:lnTo>
                    <a:pt x="7020" y="21600"/>
                  </a:lnTo>
                  <a:lnTo>
                    <a:pt x="7020" y="20057"/>
                  </a:lnTo>
                  <a:lnTo>
                    <a:pt x="4860" y="20057"/>
                  </a:lnTo>
                  <a:close/>
                </a:path>
                <a:path w="21600" h="21600" extrusionOk="0">
                  <a:moveTo>
                    <a:pt x="7020" y="20057"/>
                  </a:moveTo>
                  <a:lnTo>
                    <a:pt x="7020" y="21600"/>
                  </a:lnTo>
                  <a:lnTo>
                    <a:pt x="9180" y="21600"/>
                  </a:lnTo>
                  <a:lnTo>
                    <a:pt x="9180" y="20057"/>
                  </a:lnTo>
                  <a:lnTo>
                    <a:pt x="7020" y="20057"/>
                  </a:lnTo>
                  <a:close/>
                </a:path>
                <a:path w="21600" h="21600" extrusionOk="0">
                  <a:moveTo>
                    <a:pt x="9180" y="20057"/>
                  </a:moveTo>
                  <a:lnTo>
                    <a:pt x="9180" y="21600"/>
                  </a:lnTo>
                  <a:lnTo>
                    <a:pt x="11340" y="21600"/>
                  </a:lnTo>
                  <a:lnTo>
                    <a:pt x="11340" y="20057"/>
                  </a:lnTo>
                  <a:lnTo>
                    <a:pt x="9180" y="20057"/>
                  </a:lnTo>
                  <a:close/>
                </a:path>
                <a:path w="21600" h="21600" extrusionOk="0">
                  <a:moveTo>
                    <a:pt x="11340" y="20057"/>
                  </a:moveTo>
                  <a:lnTo>
                    <a:pt x="11340" y="21600"/>
                  </a:lnTo>
                  <a:lnTo>
                    <a:pt x="13500" y="21600"/>
                  </a:lnTo>
                  <a:lnTo>
                    <a:pt x="13500" y="20057"/>
                  </a:lnTo>
                  <a:lnTo>
                    <a:pt x="11340" y="20057"/>
                  </a:lnTo>
                  <a:close/>
                </a:path>
                <a:path w="21600" h="21600" extrusionOk="0">
                  <a:moveTo>
                    <a:pt x="13500" y="20057"/>
                  </a:moveTo>
                  <a:lnTo>
                    <a:pt x="13500" y="21600"/>
                  </a:lnTo>
                  <a:lnTo>
                    <a:pt x="15660" y="21600"/>
                  </a:lnTo>
                  <a:lnTo>
                    <a:pt x="15660" y="20057"/>
                  </a:lnTo>
                  <a:lnTo>
                    <a:pt x="13500" y="20057"/>
                  </a:lnTo>
                  <a:close/>
                </a:path>
                <a:path w="21600" h="21600" extrusionOk="0">
                  <a:moveTo>
                    <a:pt x="15660" y="20057"/>
                  </a:moveTo>
                  <a:lnTo>
                    <a:pt x="15660" y="21600"/>
                  </a:lnTo>
                  <a:lnTo>
                    <a:pt x="17820" y="21600"/>
                  </a:lnTo>
                  <a:lnTo>
                    <a:pt x="17820" y="20057"/>
                  </a:lnTo>
                  <a:lnTo>
                    <a:pt x="15660" y="20057"/>
                  </a:lnTo>
                  <a:close/>
                </a:path>
                <a:path w="21600" h="21600" extrusionOk="0">
                  <a:moveTo>
                    <a:pt x="17820" y="20057"/>
                  </a:moveTo>
                  <a:lnTo>
                    <a:pt x="17820" y="21600"/>
                  </a:lnTo>
                  <a:lnTo>
                    <a:pt x="19980" y="21600"/>
                  </a:lnTo>
                  <a:lnTo>
                    <a:pt x="19980" y="20057"/>
                  </a:lnTo>
                  <a:lnTo>
                    <a:pt x="17820" y="20057"/>
                  </a:lnTo>
                  <a:close/>
                </a:path>
                <a:path w="21600" h="21600" extrusionOk="0">
                  <a:moveTo>
                    <a:pt x="19980" y="4628"/>
                  </a:moveTo>
                  <a:lnTo>
                    <a:pt x="21060" y="4628"/>
                  </a:lnTo>
                  <a:lnTo>
                    <a:pt x="21060" y="6171"/>
                  </a:lnTo>
                  <a:lnTo>
                    <a:pt x="19980" y="6171"/>
                  </a:lnTo>
                  <a:lnTo>
                    <a:pt x="19980" y="4628"/>
                  </a:lnTo>
                  <a:close/>
                </a:path>
              </a:pathLst>
            </a:custGeom>
            <a:solidFill>
              <a:srgbClr val="2B1F2B"/>
            </a:solidFill>
            <a:ln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s-ES_tradnl" kern="0"/>
                <a:t>       </a:t>
              </a:r>
              <a:endParaRPr lang="it-IT" kern="0" dirty="0"/>
            </a:p>
          </p:txBody>
        </p:sp>
        <p:sp>
          <p:nvSpPr>
            <p:cNvPr id="3" name="Rettangolo 2"/>
            <p:cNvSpPr/>
            <p:nvPr/>
          </p:nvSpPr>
          <p:spPr>
            <a:xfrm>
              <a:off x="8652" y="0"/>
              <a:ext cx="9144000" cy="4869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Figura a mano libera 3"/>
            <p:cNvSpPr/>
            <p:nvPr/>
          </p:nvSpPr>
          <p:spPr>
            <a:xfrm>
              <a:off x="8652" y="4603440"/>
              <a:ext cx="8964488" cy="1368152"/>
            </a:xfrm>
            <a:custGeom>
              <a:avLst/>
              <a:gdLst>
                <a:gd name="connsiteX0" fmla="*/ 0 w 8811491"/>
                <a:gd name="connsiteY0" fmla="*/ 1672937 h 1808019"/>
                <a:gd name="connsiteX1" fmla="*/ 259773 w 8811491"/>
                <a:gd name="connsiteY1" fmla="*/ 1672937 h 1808019"/>
                <a:gd name="connsiteX2" fmla="*/ 280555 w 8811491"/>
                <a:gd name="connsiteY2" fmla="*/ 1641764 h 1808019"/>
                <a:gd name="connsiteX3" fmla="*/ 415637 w 8811491"/>
                <a:gd name="connsiteY3" fmla="*/ 1402773 h 1808019"/>
                <a:gd name="connsiteX4" fmla="*/ 446810 w 8811491"/>
                <a:gd name="connsiteY4" fmla="*/ 1309255 h 1808019"/>
                <a:gd name="connsiteX5" fmla="*/ 509155 w 8811491"/>
                <a:gd name="connsiteY5" fmla="*/ 1174173 h 1808019"/>
                <a:gd name="connsiteX6" fmla="*/ 540328 w 8811491"/>
                <a:gd name="connsiteY6" fmla="*/ 1111828 h 1808019"/>
                <a:gd name="connsiteX7" fmla="*/ 581891 w 8811491"/>
                <a:gd name="connsiteY7" fmla="*/ 1132610 h 1808019"/>
                <a:gd name="connsiteX8" fmla="*/ 602673 w 8811491"/>
                <a:gd name="connsiteY8" fmla="*/ 1194955 h 1808019"/>
                <a:gd name="connsiteX9" fmla="*/ 633846 w 8811491"/>
                <a:gd name="connsiteY9" fmla="*/ 1257300 h 1808019"/>
                <a:gd name="connsiteX10" fmla="*/ 665019 w 8811491"/>
                <a:gd name="connsiteY10" fmla="*/ 1350819 h 1808019"/>
                <a:gd name="connsiteX11" fmla="*/ 779319 w 8811491"/>
                <a:gd name="connsiteY11" fmla="*/ 1402773 h 1808019"/>
                <a:gd name="connsiteX12" fmla="*/ 810491 w 8811491"/>
                <a:gd name="connsiteY12" fmla="*/ 1392382 h 1808019"/>
                <a:gd name="connsiteX13" fmla="*/ 1091046 w 8811491"/>
                <a:gd name="connsiteY13" fmla="*/ 1163782 h 1808019"/>
                <a:gd name="connsiteX14" fmla="*/ 1174173 w 8811491"/>
                <a:gd name="connsiteY14" fmla="*/ 1049482 h 1808019"/>
                <a:gd name="connsiteX15" fmla="*/ 1194955 w 8811491"/>
                <a:gd name="connsiteY15" fmla="*/ 1007919 h 1808019"/>
                <a:gd name="connsiteX16" fmla="*/ 1194955 w 8811491"/>
                <a:gd name="connsiteY16" fmla="*/ 1184564 h 1808019"/>
                <a:gd name="connsiteX17" fmla="*/ 1215737 w 8811491"/>
                <a:gd name="connsiteY17" fmla="*/ 1236519 h 1808019"/>
                <a:gd name="connsiteX18" fmla="*/ 1298864 w 8811491"/>
                <a:gd name="connsiteY18" fmla="*/ 1226128 h 1808019"/>
                <a:gd name="connsiteX19" fmla="*/ 1465119 w 8811491"/>
                <a:gd name="connsiteY19" fmla="*/ 1091046 h 1808019"/>
                <a:gd name="connsiteX20" fmla="*/ 1662546 w 8811491"/>
                <a:gd name="connsiteY20" fmla="*/ 883228 h 1808019"/>
                <a:gd name="connsiteX21" fmla="*/ 1745673 w 8811491"/>
                <a:gd name="connsiteY21" fmla="*/ 810491 h 1808019"/>
                <a:gd name="connsiteX22" fmla="*/ 1787237 w 8811491"/>
                <a:gd name="connsiteY22" fmla="*/ 935182 h 1808019"/>
                <a:gd name="connsiteX23" fmla="*/ 1818410 w 8811491"/>
                <a:gd name="connsiteY23" fmla="*/ 924791 h 1808019"/>
                <a:gd name="connsiteX24" fmla="*/ 1880755 w 8811491"/>
                <a:gd name="connsiteY24" fmla="*/ 820882 h 1808019"/>
                <a:gd name="connsiteX25" fmla="*/ 1953491 w 8811491"/>
                <a:gd name="connsiteY25" fmla="*/ 675410 h 1808019"/>
                <a:gd name="connsiteX26" fmla="*/ 1963882 w 8811491"/>
                <a:gd name="connsiteY26" fmla="*/ 633846 h 1808019"/>
                <a:gd name="connsiteX27" fmla="*/ 2005446 w 8811491"/>
                <a:gd name="connsiteY27" fmla="*/ 540328 h 1808019"/>
                <a:gd name="connsiteX28" fmla="*/ 2109355 w 8811491"/>
                <a:gd name="connsiteY28" fmla="*/ 561110 h 1808019"/>
                <a:gd name="connsiteX29" fmla="*/ 2171700 w 8811491"/>
                <a:gd name="connsiteY29" fmla="*/ 633846 h 1808019"/>
                <a:gd name="connsiteX30" fmla="*/ 2223655 w 8811491"/>
                <a:gd name="connsiteY30" fmla="*/ 685800 h 1808019"/>
                <a:gd name="connsiteX31" fmla="*/ 2265219 w 8811491"/>
                <a:gd name="connsiteY31" fmla="*/ 696191 h 1808019"/>
                <a:gd name="connsiteX32" fmla="*/ 2369128 w 8811491"/>
                <a:gd name="connsiteY32" fmla="*/ 716973 h 1808019"/>
                <a:gd name="connsiteX33" fmla="*/ 2462646 w 8811491"/>
                <a:gd name="connsiteY33" fmla="*/ 748146 h 1808019"/>
                <a:gd name="connsiteX34" fmla="*/ 2504210 w 8811491"/>
                <a:gd name="connsiteY34" fmla="*/ 727364 h 1808019"/>
                <a:gd name="connsiteX35" fmla="*/ 2566555 w 8811491"/>
                <a:gd name="connsiteY35" fmla="*/ 665019 h 1808019"/>
                <a:gd name="connsiteX36" fmla="*/ 2576946 w 8811491"/>
                <a:gd name="connsiteY36" fmla="*/ 623455 h 1808019"/>
                <a:gd name="connsiteX37" fmla="*/ 2608119 w 8811491"/>
                <a:gd name="connsiteY37" fmla="*/ 613064 h 1808019"/>
                <a:gd name="connsiteX38" fmla="*/ 2826328 w 8811491"/>
                <a:gd name="connsiteY38" fmla="*/ 581891 h 1808019"/>
                <a:gd name="connsiteX39" fmla="*/ 2940628 w 8811491"/>
                <a:gd name="connsiteY39" fmla="*/ 415637 h 1808019"/>
                <a:gd name="connsiteX40" fmla="*/ 2951019 w 8811491"/>
                <a:gd name="connsiteY40" fmla="*/ 384464 h 1808019"/>
                <a:gd name="connsiteX41" fmla="*/ 3002973 w 8811491"/>
                <a:gd name="connsiteY41" fmla="*/ 301337 h 1808019"/>
                <a:gd name="connsiteX42" fmla="*/ 3117273 w 8811491"/>
                <a:gd name="connsiteY42" fmla="*/ 332510 h 1808019"/>
                <a:gd name="connsiteX43" fmla="*/ 3210791 w 8811491"/>
                <a:gd name="connsiteY43" fmla="*/ 374073 h 1808019"/>
                <a:gd name="connsiteX44" fmla="*/ 3241964 w 8811491"/>
                <a:gd name="connsiteY44" fmla="*/ 384464 h 1808019"/>
                <a:gd name="connsiteX45" fmla="*/ 3418610 w 8811491"/>
                <a:gd name="connsiteY45" fmla="*/ 342900 h 1808019"/>
                <a:gd name="connsiteX46" fmla="*/ 3449782 w 8811491"/>
                <a:gd name="connsiteY46" fmla="*/ 301337 h 1808019"/>
                <a:gd name="connsiteX47" fmla="*/ 3480955 w 8811491"/>
                <a:gd name="connsiteY47" fmla="*/ 280555 h 1808019"/>
                <a:gd name="connsiteX48" fmla="*/ 3522519 w 8811491"/>
                <a:gd name="connsiteY48" fmla="*/ 187037 h 1808019"/>
                <a:gd name="connsiteX49" fmla="*/ 3553691 w 8811491"/>
                <a:gd name="connsiteY49" fmla="*/ 114300 h 1808019"/>
                <a:gd name="connsiteX50" fmla="*/ 3616037 w 8811491"/>
                <a:gd name="connsiteY50" fmla="*/ 72737 h 1808019"/>
                <a:gd name="connsiteX51" fmla="*/ 3782291 w 8811491"/>
                <a:gd name="connsiteY51" fmla="*/ 83128 h 1808019"/>
                <a:gd name="connsiteX52" fmla="*/ 3844637 w 8811491"/>
                <a:gd name="connsiteY52" fmla="*/ 103910 h 1808019"/>
                <a:gd name="connsiteX53" fmla="*/ 3927764 w 8811491"/>
                <a:gd name="connsiteY53" fmla="*/ 114300 h 1808019"/>
                <a:gd name="connsiteX54" fmla="*/ 4094019 w 8811491"/>
                <a:gd name="connsiteY54" fmla="*/ 103910 h 1808019"/>
                <a:gd name="connsiteX55" fmla="*/ 4125191 w 8811491"/>
                <a:gd name="connsiteY55" fmla="*/ 83128 h 1808019"/>
                <a:gd name="connsiteX56" fmla="*/ 4166755 w 8811491"/>
                <a:gd name="connsiteY56" fmla="*/ 51955 h 1808019"/>
                <a:gd name="connsiteX57" fmla="*/ 4239491 w 8811491"/>
                <a:gd name="connsiteY57" fmla="*/ 0 h 1808019"/>
                <a:gd name="connsiteX58" fmla="*/ 4499264 w 8811491"/>
                <a:gd name="connsiteY58" fmla="*/ 20782 h 1808019"/>
                <a:gd name="connsiteX59" fmla="*/ 4530437 w 8811491"/>
                <a:gd name="connsiteY59" fmla="*/ 31173 h 1808019"/>
                <a:gd name="connsiteX60" fmla="*/ 4572000 w 8811491"/>
                <a:gd name="connsiteY60" fmla="*/ 41564 h 1808019"/>
                <a:gd name="connsiteX61" fmla="*/ 4582391 w 8811491"/>
                <a:gd name="connsiteY61" fmla="*/ 72737 h 1808019"/>
                <a:gd name="connsiteX62" fmla="*/ 4717473 w 8811491"/>
                <a:gd name="connsiteY62" fmla="*/ 103910 h 1808019"/>
                <a:gd name="connsiteX63" fmla="*/ 5029200 w 8811491"/>
                <a:gd name="connsiteY63" fmla="*/ 114300 h 1808019"/>
                <a:gd name="connsiteX64" fmla="*/ 5060373 w 8811491"/>
                <a:gd name="connsiteY64" fmla="*/ 176646 h 1808019"/>
                <a:gd name="connsiteX65" fmla="*/ 5101937 w 8811491"/>
                <a:gd name="connsiteY65" fmla="*/ 187037 h 1808019"/>
                <a:gd name="connsiteX66" fmla="*/ 5174673 w 8811491"/>
                <a:gd name="connsiteY66" fmla="*/ 197428 h 1808019"/>
                <a:gd name="connsiteX67" fmla="*/ 5153891 w 8811491"/>
                <a:gd name="connsiteY67" fmla="*/ 249382 h 1808019"/>
                <a:gd name="connsiteX68" fmla="*/ 5143500 w 8811491"/>
                <a:gd name="connsiteY68" fmla="*/ 322119 h 1808019"/>
                <a:gd name="connsiteX69" fmla="*/ 5195455 w 8811491"/>
                <a:gd name="connsiteY69" fmla="*/ 332510 h 1808019"/>
                <a:gd name="connsiteX70" fmla="*/ 5476010 w 8811491"/>
                <a:gd name="connsiteY70" fmla="*/ 363682 h 1808019"/>
                <a:gd name="connsiteX71" fmla="*/ 5548746 w 8811491"/>
                <a:gd name="connsiteY71" fmla="*/ 384464 h 1808019"/>
                <a:gd name="connsiteX72" fmla="*/ 5673437 w 8811491"/>
                <a:gd name="connsiteY72" fmla="*/ 394855 h 1808019"/>
                <a:gd name="connsiteX73" fmla="*/ 5694219 w 8811491"/>
                <a:gd name="connsiteY73" fmla="*/ 488373 h 1808019"/>
                <a:gd name="connsiteX74" fmla="*/ 5715000 w 8811491"/>
                <a:gd name="connsiteY74" fmla="*/ 571500 h 1808019"/>
                <a:gd name="connsiteX75" fmla="*/ 5766955 w 8811491"/>
                <a:gd name="connsiteY75" fmla="*/ 592282 h 1808019"/>
                <a:gd name="connsiteX76" fmla="*/ 5818910 w 8811491"/>
                <a:gd name="connsiteY76" fmla="*/ 602673 h 1808019"/>
                <a:gd name="connsiteX77" fmla="*/ 5881255 w 8811491"/>
                <a:gd name="connsiteY77" fmla="*/ 623455 h 1808019"/>
                <a:gd name="connsiteX78" fmla="*/ 5964382 w 8811491"/>
                <a:gd name="connsiteY78" fmla="*/ 716973 h 1808019"/>
                <a:gd name="connsiteX79" fmla="*/ 5974773 w 8811491"/>
                <a:gd name="connsiteY79" fmla="*/ 831273 h 1808019"/>
                <a:gd name="connsiteX80" fmla="*/ 5995555 w 8811491"/>
                <a:gd name="connsiteY80" fmla="*/ 862446 h 1808019"/>
                <a:gd name="connsiteX81" fmla="*/ 6037119 w 8811491"/>
                <a:gd name="connsiteY81" fmla="*/ 945573 h 1808019"/>
                <a:gd name="connsiteX82" fmla="*/ 6234546 w 8811491"/>
                <a:gd name="connsiteY82" fmla="*/ 955964 h 1808019"/>
                <a:gd name="connsiteX83" fmla="*/ 6307282 w 8811491"/>
                <a:gd name="connsiteY83" fmla="*/ 966355 h 1808019"/>
                <a:gd name="connsiteX84" fmla="*/ 6608619 w 8811491"/>
                <a:gd name="connsiteY84" fmla="*/ 987137 h 1808019"/>
                <a:gd name="connsiteX85" fmla="*/ 6639791 w 8811491"/>
                <a:gd name="connsiteY85" fmla="*/ 1122219 h 1808019"/>
                <a:gd name="connsiteX86" fmla="*/ 6691746 w 8811491"/>
                <a:gd name="connsiteY86" fmla="*/ 1143000 h 1808019"/>
                <a:gd name="connsiteX87" fmla="*/ 7159337 w 8811491"/>
                <a:gd name="connsiteY87" fmla="*/ 1163782 h 1808019"/>
                <a:gd name="connsiteX88" fmla="*/ 7138555 w 8811491"/>
                <a:gd name="connsiteY88" fmla="*/ 1246910 h 1808019"/>
                <a:gd name="connsiteX89" fmla="*/ 7148946 w 8811491"/>
                <a:gd name="connsiteY89" fmla="*/ 1278082 h 1808019"/>
                <a:gd name="connsiteX90" fmla="*/ 7232073 w 8811491"/>
                <a:gd name="connsiteY90" fmla="*/ 1267691 h 1808019"/>
                <a:gd name="connsiteX91" fmla="*/ 7377546 w 8811491"/>
                <a:gd name="connsiteY91" fmla="*/ 1257300 h 1808019"/>
                <a:gd name="connsiteX92" fmla="*/ 7543800 w 8811491"/>
                <a:gd name="connsiteY92" fmla="*/ 1267691 h 1808019"/>
                <a:gd name="connsiteX93" fmla="*/ 7554191 w 8811491"/>
                <a:gd name="connsiteY93" fmla="*/ 1309255 h 1808019"/>
                <a:gd name="connsiteX94" fmla="*/ 7626928 w 8811491"/>
                <a:gd name="connsiteY94" fmla="*/ 1475510 h 1808019"/>
                <a:gd name="connsiteX95" fmla="*/ 7886700 w 8811491"/>
                <a:gd name="connsiteY95" fmla="*/ 1454728 h 1808019"/>
                <a:gd name="connsiteX96" fmla="*/ 8146473 w 8811491"/>
                <a:gd name="connsiteY96" fmla="*/ 1392382 h 1808019"/>
                <a:gd name="connsiteX97" fmla="*/ 8343900 w 8811491"/>
                <a:gd name="connsiteY97" fmla="*/ 1371600 h 1808019"/>
                <a:gd name="connsiteX98" fmla="*/ 8406246 w 8811491"/>
                <a:gd name="connsiteY98" fmla="*/ 1392382 h 1808019"/>
                <a:gd name="connsiteX99" fmla="*/ 8395855 w 8811491"/>
                <a:gd name="connsiteY99" fmla="*/ 1423555 h 1808019"/>
                <a:gd name="connsiteX100" fmla="*/ 8406246 w 8811491"/>
                <a:gd name="connsiteY100" fmla="*/ 1506682 h 1808019"/>
                <a:gd name="connsiteX101" fmla="*/ 8551719 w 8811491"/>
                <a:gd name="connsiteY101" fmla="*/ 1517073 h 1808019"/>
                <a:gd name="connsiteX102" fmla="*/ 8562110 w 8811491"/>
                <a:gd name="connsiteY102" fmla="*/ 1620982 h 1808019"/>
                <a:gd name="connsiteX103" fmla="*/ 8593282 w 8811491"/>
                <a:gd name="connsiteY103" fmla="*/ 1652155 h 1808019"/>
                <a:gd name="connsiteX104" fmla="*/ 8603673 w 8811491"/>
                <a:gd name="connsiteY104" fmla="*/ 1683328 h 1808019"/>
                <a:gd name="connsiteX105" fmla="*/ 8634846 w 8811491"/>
                <a:gd name="connsiteY105" fmla="*/ 1724891 h 1808019"/>
                <a:gd name="connsiteX106" fmla="*/ 8655628 w 8811491"/>
                <a:gd name="connsiteY106" fmla="*/ 1787237 h 1808019"/>
                <a:gd name="connsiteX107" fmla="*/ 8717973 w 8811491"/>
                <a:gd name="connsiteY107" fmla="*/ 1808019 h 1808019"/>
                <a:gd name="connsiteX108" fmla="*/ 8780319 w 8811491"/>
                <a:gd name="connsiteY108" fmla="*/ 1797628 h 1808019"/>
                <a:gd name="connsiteX109" fmla="*/ 8811491 w 8811491"/>
                <a:gd name="connsiteY109" fmla="*/ 1787237 h 1808019"/>
                <a:gd name="connsiteX110" fmla="*/ 8780319 w 8811491"/>
                <a:gd name="connsiteY110" fmla="*/ 1766455 h 1808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8811491" h="1808019">
                  <a:moveTo>
                    <a:pt x="0" y="1672937"/>
                  </a:moveTo>
                  <a:cubicBezTo>
                    <a:pt x="54715" y="1676585"/>
                    <a:pt x="194889" y="1694565"/>
                    <a:pt x="259773" y="1672937"/>
                  </a:cubicBezTo>
                  <a:cubicBezTo>
                    <a:pt x="271621" y="1668988"/>
                    <a:pt x="274314" y="1652581"/>
                    <a:pt x="280555" y="1641764"/>
                  </a:cubicBezTo>
                  <a:cubicBezTo>
                    <a:pt x="326284" y="1562501"/>
                    <a:pt x="386699" y="1489585"/>
                    <a:pt x="415637" y="1402773"/>
                  </a:cubicBezTo>
                  <a:cubicBezTo>
                    <a:pt x="426028" y="1371600"/>
                    <a:pt x="435273" y="1340022"/>
                    <a:pt x="446810" y="1309255"/>
                  </a:cubicBezTo>
                  <a:cubicBezTo>
                    <a:pt x="484147" y="1209688"/>
                    <a:pt x="468817" y="1264935"/>
                    <a:pt x="509155" y="1174173"/>
                  </a:cubicBezTo>
                  <a:cubicBezTo>
                    <a:pt x="537834" y="1109645"/>
                    <a:pt x="497121" y="1176636"/>
                    <a:pt x="540328" y="1111828"/>
                  </a:cubicBezTo>
                  <a:cubicBezTo>
                    <a:pt x="554182" y="1118755"/>
                    <a:pt x="572597" y="1120218"/>
                    <a:pt x="581891" y="1132610"/>
                  </a:cubicBezTo>
                  <a:cubicBezTo>
                    <a:pt x="595034" y="1150135"/>
                    <a:pt x="594248" y="1174734"/>
                    <a:pt x="602673" y="1194955"/>
                  </a:cubicBezTo>
                  <a:cubicBezTo>
                    <a:pt x="611610" y="1216402"/>
                    <a:pt x="625217" y="1235727"/>
                    <a:pt x="633846" y="1257300"/>
                  </a:cubicBezTo>
                  <a:cubicBezTo>
                    <a:pt x="646050" y="1287809"/>
                    <a:pt x="637678" y="1332592"/>
                    <a:pt x="665019" y="1350819"/>
                  </a:cubicBezTo>
                  <a:cubicBezTo>
                    <a:pt x="742059" y="1402179"/>
                    <a:pt x="702873" y="1387484"/>
                    <a:pt x="779319" y="1402773"/>
                  </a:cubicBezTo>
                  <a:cubicBezTo>
                    <a:pt x="789710" y="1399309"/>
                    <a:pt x="800482" y="1396830"/>
                    <a:pt x="810491" y="1392382"/>
                  </a:cubicBezTo>
                  <a:cubicBezTo>
                    <a:pt x="938327" y="1335567"/>
                    <a:pt x="949515" y="1299870"/>
                    <a:pt x="1091046" y="1163782"/>
                  </a:cubicBezTo>
                  <a:cubicBezTo>
                    <a:pt x="1127873" y="1128372"/>
                    <a:pt x="1150029" y="1092941"/>
                    <a:pt x="1174173" y="1049482"/>
                  </a:cubicBezTo>
                  <a:cubicBezTo>
                    <a:pt x="1181696" y="1035942"/>
                    <a:pt x="1188028" y="1021773"/>
                    <a:pt x="1194955" y="1007919"/>
                  </a:cubicBezTo>
                  <a:cubicBezTo>
                    <a:pt x="1224342" y="1125464"/>
                    <a:pt x="1181008" y="933511"/>
                    <a:pt x="1194955" y="1184564"/>
                  </a:cubicBezTo>
                  <a:cubicBezTo>
                    <a:pt x="1195990" y="1203188"/>
                    <a:pt x="1208810" y="1219201"/>
                    <a:pt x="1215737" y="1236519"/>
                  </a:cubicBezTo>
                  <a:cubicBezTo>
                    <a:pt x="1243446" y="1233055"/>
                    <a:pt x="1272566" y="1235520"/>
                    <a:pt x="1298864" y="1226128"/>
                  </a:cubicBezTo>
                  <a:cubicBezTo>
                    <a:pt x="1341084" y="1211049"/>
                    <a:pt x="1452529" y="1103636"/>
                    <a:pt x="1465119" y="1091046"/>
                  </a:cubicBezTo>
                  <a:cubicBezTo>
                    <a:pt x="1532682" y="1023483"/>
                    <a:pt x="1596376" y="952156"/>
                    <a:pt x="1662546" y="883228"/>
                  </a:cubicBezTo>
                  <a:cubicBezTo>
                    <a:pt x="1716579" y="826943"/>
                    <a:pt x="1697564" y="842563"/>
                    <a:pt x="1745673" y="810491"/>
                  </a:cubicBezTo>
                  <a:cubicBezTo>
                    <a:pt x="1748784" y="841597"/>
                    <a:pt x="1730159" y="925669"/>
                    <a:pt x="1787237" y="935182"/>
                  </a:cubicBezTo>
                  <a:cubicBezTo>
                    <a:pt x="1798041" y="936983"/>
                    <a:pt x="1808019" y="928255"/>
                    <a:pt x="1818410" y="924791"/>
                  </a:cubicBezTo>
                  <a:cubicBezTo>
                    <a:pt x="1839192" y="890155"/>
                    <a:pt x="1866572" y="858703"/>
                    <a:pt x="1880755" y="820882"/>
                  </a:cubicBezTo>
                  <a:cubicBezTo>
                    <a:pt x="1920698" y="714369"/>
                    <a:pt x="1895513" y="762378"/>
                    <a:pt x="1953491" y="675410"/>
                  </a:cubicBezTo>
                  <a:cubicBezTo>
                    <a:pt x="1956955" y="661555"/>
                    <a:pt x="1959366" y="647394"/>
                    <a:pt x="1963882" y="633846"/>
                  </a:cubicBezTo>
                  <a:cubicBezTo>
                    <a:pt x="1977150" y="594042"/>
                    <a:pt x="1987339" y="576540"/>
                    <a:pt x="2005446" y="540328"/>
                  </a:cubicBezTo>
                  <a:cubicBezTo>
                    <a:pt x="2011608" y="541208"/>
                    <a:pt x="2089570" y="547920"/>
                    <a:pt x="2109355" y="561110"/>
                  </a:cubicBezTo>
                  <a:cubicBezTo>
                    <a:pt x="2129956" y="574844"/>
                    <a:pt x="2158602" y="615509"/>
                    <a:pt x="2171700" y="633846"/>
                  </a:cubicBezTo>
                  <a:cubicBezTo>
                    <a:pt x="2192075" y="662371"/>
                    <a:pt x="2189425" y="671131"/>
                    <a:pt x="2223655" y="685800"/>
                  </a:cubicBezTo>
                  <a:cubicBezTo>
                    <a:pt x="2236781" y="691425"/>
                    <a:pt x="2251487" y="692268"/>
                    <a:pt x="2265219" y="696191"/>
                  </a:cubicBezTo>
                  <a:cubicBezTo>
                    <a:pt x="2337764" y="716918"/>
                    <a:pt x="2244990" y="699239"/>
                    <a:pt x="2369128" y="716973"/>
                  </a:cubicBezTo>
                  <a:cubicBezTo>
                    <a:pt x="2396509" y="730664"/>
                    <a:pt x="2429684" y="751808"/>
                    <a:pt x="2462646" y="748146"/>
                  </a:cubicBezTo>
                  <a:cubicBezTo>
                    <a:pt x="2478041" y="746435"/>
                    <a:pt x="2491075" y="735574"/>
                    <a:pt x="2504210" y="727364"/>
                  </a:cubicBezTo>
                  <a:cubicBezTo>
                    <a:pt x="2548398" y="699746"/>
                    <a:pt x="2541478" y="702633"/>
                    <a:pt x="2566555" y="665019"/>
                  </a:cubicBezTo>
                  <a:cubicBezTo>
                    <a:pt x="2570019" y="651164"/>
                    <a:pt x="2568025" y="634607"/>
                    <a:pt x="2576946" y="623455"/>
                  </a:cubicBezTo>
                  <a:cubicBezTo>
                    <a:pt x="2583788" y="614902"/>
                    <a:pt x="2597315" y="614865"/>
                    <a:pt x="2608119" y="613064"/>
                  </a:cubicBezTo>
                  <a:cubicBezTo>
                    <a:pt x="2680594" y="600985"/>
                    <a:pt x="2753592" y="592282"/>
                    <a:pt x="2826328" y="581891"/>
                  </a:cubicBezTo>
                  <a:cubicBezTo>
                    <a:pt x="2881256" y="513231"/>
                    <a:pt x="2886216" y="510858"/>
                    <a:pt x="2940628" y="415637"/>
                  </a:cubicBezTo>
                  <a:cubicBezTo>
                    <a:pt x="2946062" y="406127"/>
                    <a:pt x="2946121" y="394261"/>
                    <a:pt x="2951019" y="384464"/>
                  </a:cubicBezTo>
                  <a:cubicBezTo>
                    <a:pt x="2963552" y="359397"/>
                    <a:pt x="2986487" y="326066"/>
                    <a:pt x="3002973" y="301337"/>
                  </a:cubicBezTo>
                  <a:cubicBezTo>
                    <a:pt x="3046086" y="312115"/>
                    <a:pt x="3078424" y="317942"/>
                    <a:pt x="3117273" y="332510"/>
                  </a:cubicBezTo>
                  <a:cubicBezTo>
                    <a:pt x="3246167" y="380844"/>
                    <a:pt x="3100595" y="326846"/>
                    <a:pt x="3210791" y="374073"/>
                  </a:cubicBezTo>
                  <a:cubicBezTo>
                    <a:pt x="3220858" y="378388"/>
                    <a:pt x="3231573" y="381000"/>
                    <a:pt x="3241964" y="384464"/>
                  </a:cubicBezTo>
                  <a:cubicBezTo>
                    <a:pt x="3300846" y="370609"/>
                    <a:pt x="3362446" y="365365"/>
                    <a:pt x="3418610" y="342900"/>
                  </a:cubicBezTo>
                  <a:cubicBezTo>
                    <a:pt x="3434689" y="336468"/>
                    <a:pt x="3437536" y="313583"/>
                    <a:pt x="3449782" y="301337"/>
                  </a:cubicBezTo>
                  <a:cubicBezTo>
                    <a:pt x="3458613" y="292506"/>
                    <a:pt x="3470564" y="287482"/>
                    <a:pt x="3480955" y="280555"/>
                  </a:cubicBezTo>
                  <a:cubicBezTo>
                    <a:pt x="3504569" y="233328"/>
                    <a:pt x="3502619" y="240104"/>
                    <a:pt x="3522519" y="187037"/>
                  </a:cubicBezTo>
                  <a:cubicBezTo>
                    <a:pt x="3529970" y="167167"/>
                    <a:pt x="3539096" y="128895"/>
                    <a:pt x="3553691" y="114300"/>
                  </a:cubicBezTo>
                  <a:cubicBezTo>
                    <a:pt x="3571352" y="96639"/>
                    <a:pt x="3616037" y="72737"/>
                    <a:pt x="3616037" y="72737"/>
                  </a:cubicBezTo>
                  <a:cubicBezTo>
                    <a:pt x="3671455" y="76201"/>
                    <a:pt x="3727274" y="75626"/>
                    <a:pt x="3782291" y="83128"/>
                  </a:cubicBezTo>
                  <a:cubicBezTo>
                    <a:pt x="3803996" y="86088"/>
                    <a:pt x="3822900" y="101193"/>
                    <a:pt x="3844637" y="103910"/>
                  </a:cubicBezTo>
                  <a:lnTo>
                    <a:pt x="3927764" y="114300"/>
                  </a:lnTo>
                  <a:cubicBezTo>
                    <a:pt x="3983182" y="110837"/>
                    <a:pt x="4039172" y="112570"/>
                    <a:pt x="4094019" y="103910"/>
                  </a:cubicBezTo>
                  <a:cubicBezTo>
                    <a:pt x="4106354" y="101962"/>
                    <a:pt x="4115029" y="90387"/>
                    <a:pt x="4125191" y="83128"/>
                  </a:cubicBezTo>
                  <a:cubicBezTo>
                    <a:pt x="4139283" y="73062"/>
                    <a:pt x="4152662" y="62021"/>
                    <a:pt x="4166755" y="51955"/>
                  </a:cubicBezTo>
                  <a:cubicBezTo>
                    <a:pt x="4273083" y="-23994"/>
                    <a:pt x="4103699" y="101846"/>
                    <a:pt x="4239491" y="0"/>
                  </a:cubicBezTo>
                  <a:cubicBezTo>
                    <a:pt x="4272748" y="2376"/>
                    <a:pt x="4454887" y="14442"/>
                    <a:pt x="4499264" y="20782"/>
                  </a:cubicBezTo>
                  <a:cubicBezTo>
                    <a:pt x="4510107" y="22331"/>
                    <a:pt x="4519905" y="28164"/>
                    <a:pt x="4530437" y="31173"/>
                  </a:cubicBezTo>
                  <a:cubicBezTo>
                    <a:pt x="4544168" y="35096"/>
                    <a:pt x="4558146" y="38100"/>
                    <a:pt x="4572000" y="41564"/>
                  </a:cubicBezTo>
                  <a:cubicBezTo>
                    <a:pt x="4575464" y="51955"/>
                    <a:pt x="4573103" y="66932"/>
                    <a:pt x="4582391" y="72737"/>
                  </a:cubicBezTo>
                  <a:cubicBezTo>
                    <a:pt x="4599609" y="83498"/>
                    <a:pt x="4693568" y="102582"/>
                    <a:pt x="4717473" y="103910"/>
                  </a:cubicBezTo>
                  <a:cubicBezTo>
                    <a:pt x="4821280" y="109677"/>
                    <a:pt x="4925291" y="110837"/>
                    <a:pt x="5029200" y="114300"/>
                  </a:cubicBezTo>
                  <a:cubicBezTo>
                    <a:pt x="5035127" y="132082"/>
                    <a:pt x="5043107" y="165136"/>
                    <a:pt x="5060373" y="176646"/>
                  </a:cubicBezTo>
                  <a:cubicBezTo>
                    <a:pt x="5072256" y="184568"/>
                    <a:pt x="5087886" y="184482"/>
                    <a:pt x="5101937" y="187037"/>
                  </a:cubicBezTo>
                  <a:cubicBezTo>
                    <a:pt x="5126033" y="191418"/>
                    <a:pt x="5150428" y="193964"/>
                    <a:pt x="5174673" y="197428"/>
                  </a:cubicBezTo>
                  <a:cubicBezTo>
                    <a:pt x="5167746" y="214746"/>
                    <a:pt x="5162232" y="232699"/>
                    <a:pt x="5153891" y="249382"/>
                  </a:cubicBezTo>
                  <a:cubicBezTo>
                    <a:pt x="5143369" y="270426"/>
                    <a:pt x="5109291" y="293611"/>
                    <a:pt x="5143500" y="322119"/>
                  </a:cubicBezTo>
                  <a:cubicBezTo>
                    <a:pt x="5157068" y="333426"/>
                    <a:pt x="5178137" y="329046"/>
                    <a:pt x="5195455" y="332510"/>
                  </a:cubicBezTo>
                  <a:cubicBezTo>
                    <a:pt x="5311891" y="390725"/>
                    <a:pt x="5203263" y="343478"/>
                    <a:pt x="5476010" y="363682"/>
                  </a:cubicBezTo>
                  <a:cubicBezTo>
                    <a:pt x="5570046" y="370648"/>
                    <a:pt x="5471930" y="374222"/>
                    <a:pt x="5548746" y="384464"/>
                  </a:cubicBezTo>
                  <a:cubicBezTo>
                    <a:pt x="5590088" y="389976"/>
                    <a:pt x="5631873" y="391391"/>
                    <a:pt x="5673437" y="394855"/>
                  </a:cubicBezTo>
                  <a:cubicBezTo>
                    <a:pt x="5709436" y="538849"/>
                    <a:pt x="5654656" y="316932"/>
                    <a:pt x="5694219" y="488373"/>
                  </a:cubicBezTo>
                  <a:cubicBezTo>
                    <a:pt x="5700641" y="516203"/>
                    <a:pt x="5688481" y="560892"/>
                    <a:pt x="5715000" y="571500"/>
                  </a:cubicBezTo>
                  <a:cubicBezTo>
                    <a:pt x="5732318" y="578427"/>
                    <a:pt x="5749089" y="586922"/>
                    <a:pt x="5766955" y="592282"/>
                  </a:cubicBezTo>
                  <a:cubicBezTo>
                    <a:pt x="5783871" y="597357"/>
                    <a:pt x="5801871" y="598026"/>
                    <a:pt x="5818910" y="602673"/>
                  </a:cubicBezTo>
                  <a:cubicBezTo>
                    <a:pt x="5840044" y="608437"/>
                    <a:pt x="5860473" y="616528"/>
                    <a:pt x="5881255" y="623455"/>
                  </a:cubicBezTo>
                  <a:cubicBezTo>
                    <a:pt x="5952431" y="694631"/>
                    <a:pt x="5927298" y="661346"/>
                    <a:pt x="5964382" y="716973"/>
                  </a:cubicBezTo>
                  <a:cubicBezTo>
                    <a:pt x="5967846" y="755073"/>
                    <a:pt x="5966757" y="793865"/>
                    <a:pt x="5974773" y="831273"/>
                  </a:cubicBezTo>
                  <a:cubicBezTo>
                    <a:pt x="5977390" y="843484"/>
                    <a:pt x="5991606" y="850598"/>
                    <a:pt x="5995555" y="862446"/>
                  </a:cubicBezTo>
                  <a:cubicBezTo>
                    <a:pt x="6005820" y="893241"/>
                    <a:pt x="5989708" y="939108"/>
                    <a:pt x="6037119" y="945573"/>
                  </a:cubicBezTo>
                  <a:cubicBezTo>
                    <a:pt x="6102415" y="954477"/>
                    <a:pt x="6168737" y="952500"/>
                    <a:pt x="6234546" y="955964"/>
                  </a:cubicBezTo>
                  <a:cubicBezTo>
                    <a:pt x="6258791" y="959428"/>
                    <a:pt x="6282838" y="964827"/>
                    <a:pt x="6307282" y="966355"/>
                  </a:cubicBezTo>
                  <a:lnTo>
                    <a:pt x="6608619" y="987137"/>
                  </a:lnTo>
                  <a:cubicBezTo>
                    <a:pt x="6619010" y="1032164"/>
                    <a:pt x="6618045" y="1081445"/>
                    <a:pt x="6639791" y="1122219"/>
                  </a:cubicBezTo>
                  <a:cubicBezTo>
                    <a:pt x="6648569" y="1138677"/>
                    <a:pt x="6673153" y="1141513"/>
                    <a:pt x="6691746" y="1143000"/>
                  </a:cubicBezTo>
                  <a:cubicBezTo>
                    <a:pt x="6847267" y="1155441"/>
                    <a:pt x="7003473" y="1156855"/>
                    <a:pt x="7159337" y="1163782"/>
                  </a:cubicBezTo>
                  <a:cubicBezTo>
                    <a:pt x="7152410" y="1191491"/>
                    <a:pt x="7141141" y="1218465"/>
                    <a:pt x="7138555" y="1246910"/>
                  </a:cubicBezTo>
                  <a:cubicBezTo>
                    <a:pt x="7137563" y="1257818"/>
                    <a:pt x="7138254" y="1275706"/>
                    <a:pt x="7148946" y="1278082"/>
                  </a:cubicBezTo>
                  <a:cubicBezTo>
                    <a:pt x="7176206" y="1284139"/>
                    <a:pt x="7204263" y="1270219"/>
                    <a:pt x="7232073" y="1267691"/>
                  </a:cubicBezTo>
                  <a:cubicBezTo>
                    <a:pt x="7280488" y="1263290"/>
                    <a:pt x="7329055" y="1260764"/>
                    <a:pt x="7377546" y="1257300"/>
                  </a:cubicBezTo>
                  <a:cubicBezTo>
                    <a:pt x="7432964" y="1260764"/>
                    <a:pt x="7490530" y="1252023"/>
                    <a:pt x="7543800" y="1267691"/>
                  </a:cubicBezTo>
                  <a:cubicBezTo>
                    <a:pt x="7557501" y="1271721"/>
                    <a:pt x="7551709" y="1295191"/>
                    <a:pt x="7554191" y="1309255"/>
                  </a:cubicBezTo>
                  <a:cubicBezTo>
                    <a:pt x="7581967" y="1466653"/>
                    <a:pt x="7534169" y="1419855"/>
                    <a:pt x="7626928" y="1475510"/>
                  </a:cubicBezTo>
                  <a:cubicBezTo>
                    <a:pt x="7713519" y="1468583"/>
                    <a:pt x="7800924" y="1468452"/>
                    <a:pt x="7886700" y="1454728"/>
                  </a:cubicBezTo>
                  <a:cubicBezTo>
                    <a:pt x="7974632" y="1440659"/>
                    <a:pt x="8057912" y="1401704"/>
                    <a:pt x="8146473" y="1392382"/>
                  </a:cubicBezTo>
                  <a:lnTo>
                    <a:pt x="8343900" y="1371600"/>
                  </a:lnTo>
                  <a:cubicBezTo>
                    <a:pt x="8364682" y="1378527"/>
                    <a:pt x="8390756" y="1376892"/>
                    <a:pt x="8406246" y="1392382"/>
                  </a:cubicBezTo>
                  <a:cubicBezTo>
                    <a:pt x="8413991" y="1400127"/>
                    <a:pt x="8395855" y="1412602"/>
                    <a:pt x="8395855" y="1423555"/>
                  </a:cubicBezTo>
                  <a:cubicBezTo>
                    <a:pt x="8395855" y="1451480"/>
                    <a:pt x="8382301" y="1492315"/>
                    <a:pt x="8406246" y="1506682"/>
                  </a:cubicBezTo>
                  <a:cubicBezTo>
                    <a:pt x="8447933" y="1531694"/>
                    <a:pt x="8503228" y="1513609"/>
                    <a:pt x="8551719" y="1517073"/>
                  </a:cubicBezTo>
                  <a:cubicBezTo>
                    <a:pt x="8555183" y="1551709"/>
                    <a:pt x="8551873" y="1587712"/>
                    <a:pt x="8562110" y="1620982"/>
                  </a:cubicBezTo>
                  <a:cubicBezTo>
                    <a:pt x="8566431" y="1635027"/>
                    <a:pt x="8585131" y="1639928"/>
                    <a:pt x="8593282" y="1652155"/>
                  </a:cubicBezTo>
                  <a:cubicBezTo>
                    <a:pt x="8599358" y="1661269"/>
                    <a:pt x="8598239" y="1673818"/>
                    <a:pt x="8603673" y="1683328"/>
                  </a:cubicBezTo>
                  <a:cubicBezTo>
                    <a:pt x="8612265" y="1698364"/>
                    <a:pt x="8624455" y="1711037"/>
                    <a:pt x="8634846" y="1724891"/>
                  </a:cubicBezTo>
                  <a:cubicBezTo>
                    <a:pt x="8641773" y="1745673"/>
                    <a:pt x="8640138" y="1771747"/>
                    <a:pt x="8655628" y="1787237"/>
                  </a:cubicBezTo>
                  <a:cubicBezTo>
                    <a:pt x="8671118" y="1802727"/>
                    <a:pt x="8717973" y="1808019"/>
                    <a:pt x="8717973" y="1808019"/>
                  </a:cubicBezTo>
                  <a:cubicBezTo>
                    <a:pt x="8738755" y="1804555"/>
                    <a:pt x="8759752" y="1802198"/>
                    <a:pt x="8780319" y="1797628"/>
                  </a:cubicBezTo>
                  <a:cubicBezTo>
                    <a:pt x="8791011" y="1795252"/>
                    <a:pt x="8811491" y="1798190"/>
                    <a:pt x="8811491" y="1787237"/>
                  </a:cubicBezTo>
                  <a:cubicBezTo>
                    <a:pt x="8811491" y="1774749"/>
                    <a:pt x="8780319" y="1766455"/>
                    <a:pt x="8780319" y="1766455"/>
                  </a:cubicBezTo>
                </a:path>
              </a:pathLst>
            </a:custGeom>
            <a:noFill/>
            <a:ln w="6254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179512" y="4365104"/>
              <a:ext cx="2520280" cy="122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6156176" y="4653136"/>
              <a:ext cx="2880320" cy="1080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293281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59496" y="116632"/>
            <a:ext cx="9001000" cy="1143000"/>
          </a:xfrm>
        </p:spPr>
        <p:txBody>
          <a:bodyPr/>
          <a:lstStyle/>
          <a:p>
            <a:pPr algn="l"/>
            <a:r>
              <a:rPr lang="it-IT" spc="600" dirty="0"/>
              <a:t/>
            </a:r>
            <a:br>
              <a:rPr lang="it-IT" spc="600" dirty="0"/>
            </a:br>
            <a:r>
              <a:rPr lang="it-IT" spc="600" dirty="0">
                <a:solidFill>
                  <a:srgbClr val="0070C0"/>
                </a:solidFill>
              </a:rPr>
              <a:t>1. </a:t>
            </a:r>
            <a:r>
              <a:rPr lang="it-IT" spc="600" dirty="0"/>
              <a:t>Questioni generali</a:t>
            </a:r>
            <a:br>
              <a:rPr lang="it-IT" spc="600" dirty="0"/>
            </a:br>
            <a:endParaRPr lang="it-IT" spc="600" dirty="0"/>
          </a:p>
        </p:txBody>
      </p:sp>
      <p:pic>
        <p:nvPicPr>
          <p:cNvPr id="4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32"/>
          <a:stretch/>
        </p:blipFill>
        <p:spPr>
          <a:xfrm>
            <a:off x="4007768" y="1412776"/>
            <a:ext cx="4392488" cy="5079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564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72780" y="204040"/>
            <a:ext cx="7772400" cy="1143000"/>
          </a:xfrm>
        </p:spPr>
        <p:txBody>
          <a:bodyPr/>
          <a:lstStyle/>
          <a:p>
            <a:pPr algn="l"/>
            <a:r>
              <a:rPr lang="it-IT" sz="4800" dirty="0">
                <a:solidFill>
                  <a:srgbClr val="0070C0"/>
                </a:solidFill>
              </a:rPr>
              <a:t>L</a:t>
            </a:r>
            <a:r>
              <a:rPr lang="it-IT" sz="4800" dirty="0"/>
              <a:t>uogo di lavoro e studio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623392" y="1196752"/>
            <a:ext cx="7240399" cy="4896545"/>
            <a:chOff x="14478" y="1729225"/>
            <a:chExt cx="6469328" cy="4292063"/>
          </a:xfrm>
        </p:grpSpPr>
        <p:grpSp>
          <p:nvGrpSpPr>
            <p:cNvPr id="13" name="Gruppo 12"/>
            <p:cNvGrpSpPr/>
            <p:nvPr/>
          </p:nvGrpSpPr>
          <p:grpSpPr>
            <a:xfrm>
              <a:off x="14478" y="1729225"/>
              <a:ext cx="6469328" cy="4292063"/>
              <a:chOff x="14478" y="1222878"/>
              <a:chExt cx="6469328" cy="4292063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78" y="1222878"/>
                <a:ext cx="6285714" cy="4292063"/>
              </a:xfrm>
              <a:prstGeom prst="rect">
                <a:avLst/>
              </a:prstGeom>
            </p:spPr>
          </p:pic>
          <p:sp>
            <p:nvSpPr>
              <p:cNvPr id="6" name="CasellaDiTesto 5"/>
              <p:cNvSpPr txBox="1"/>
              <p:nvPr/>
            </p:nvSpPr>
            <p:spPr>
              <a:xfrm>
                <a:off x="4283968" y="1601505"/>
                <a:ext cx="2199838" cy="13234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>
                    <a:solidFill>
                      <a:srgbClr val="00206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Schermo </a:t>
                </a:r>
              </a:p>
              <a:p>
                <a:r>
                  <a:rPr lang="it-IT" sz="2000" dirty="0">
                    <a:solidFill>
                      <a:srgbClr val="00206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all’altezza </a:t>
                </a:r>
              </a:p>
              <a:p>
                <a:r>
                  <a:rPr lang="it-IT" sz="2000" dirty="0">
                    <a:solidFill>
                      <a:srgbClr val="00206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degli occhi o </a:t>
                </a:r>
              </a:p>
              <a:p>
                <a:r>
                  <a:rPr lang="it-IT" sz="2000" dirty="0">
                    <a:solidFill>
                      <a:srgbClr val="00206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poco al di sotto</a:t>
                </a:r>
              </a:p>
            </p:txBody>
          </p:sp>
          <p:sp>
            <p:nvSpPr>
              <p:cNvPr id="7" name="CasellaDiTesto 6"/>
              <p:cNvSpPr txBox="1"/>
              <p:nvPr/>
            </p:nvSpPr>
            <p:spPr>
              <a:xfrm>
                <a:off x="4172362" y="3081154"/>
                <a:ext cx="2199838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>
                    <a:solidFill>
                      <a:srgbClr val="00206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Cosce parallele</a:t>
                </a:r>
              </a:p>
              <a:p>
                <a:r>
                  <a:rPr lang="it-IT" sz="2000" dirty="0">
                    <a:solidFill>
                      <a:srgbClr val="00206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al pavimento</a:t>
                </a:r>
              </a:p>
            </p:txBody>
          </p:sp>
          <p:sp>
            <p:nvSpPr>
              <p:cNvPr id="8" name="CasellaDiTesto 7"/>
              <p:cNvSpPr txBox="1"/>
              <p:nvPr/>
            </p:nvSpPr>
            <p:spPr>
              <a:xfrm>
                <a:off x="4211960" y="3873242"/>
                <a:ext cx="2199838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>
                    <a:solidFill>
                      <a:srgbClr val="00206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Piedi piatti sul pavimento</a:t>
                </a:r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395536" y="2710661"/>
                <a:ext cx="115212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00206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Supporto </a:t>
                </a:r>
              </a:p>
              <a:p>
                <a:r>
                  <a:rPr lang="it-IT" dirty="0">
                    <a:solidFill>
                      <a:srgbClr val="00206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lombare</a:t>
                </a:r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467544" y="3501008"/>
                <a:ext cx="108012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00206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Gomiti a </a:t>
                </a:r>
              </a:p>
              <a:p>
                <a:r>
                  <a:rPr lang="it-IT" dirty="0">
                    <a:solidFill>
                      <a:srgbClr val="00206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90 gradi</a:t>
                </a:r>
              </a:p>
            </p:txBody>
          </p:sp>
        </p:grpSp>
        <p:sp>
          <p:nvSpPr>
            <p:cNvPr id="12" name="CasellaDiTesto 11"/>
            <p:cNvSpPr txBox="1"/>
            <p:nvPr/>
          </p:nvSpPr>
          <p:spPr>
            <a:xfrm>
              <a:off x="2084130" y="5333146"/>
              <a:ext cx="21998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sz="20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32659" y="1607658"/>
            <a:ext cx="2746648" cy="4972072"/>
          </a:xfrm>
        </p:spPr>
        <p:txBody>
          <a:bodyPr/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it-IT" dirty="0" smtClean="0"/>
              <a:t>Stanza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it-IT" dirty="0" smtClean="0"/>
              <a:t>Illuminazione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it-IT" dirty="0" smtClean="0"/>
              <a:t>Sedia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it-IT" dirty="0" smtClean="0"/>
              <a:t>Computer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it-IT" dirty="0" smtClean="0"/>
              <a:t>Ordine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5709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5480" y="188640"/>
            <a:ext cx="7772400" cy="1143000"/>
          </a:xfrm>
        </p:spPr>
        <p:txBody>
          <a:bodyPr/>
          <a:lstStyle/>
          <a:p>
            <a:pPr algn="l"/>
            <a:r>
              <a:rPr lang="it-IT" spc="600" dirty="0">
                <a:solidFill>
                  <a:srgbClr val="0070C0"/>
                </a:solidFill>
              </a:rPr>
              <a:t>I</a:t>
            </a:r>
            <a:r>
              <a:rPr lang="it-IT" spc="600" dirty="0"/>
              <a:t>giene personale 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628800"/>
            <a:ext cx="6587266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7824192" y="1844824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spc="300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 se stesso</a:t>
            </a:r>
          </a:p>
          <a:p>
            <a:endParaRPr lang="it-IT" sz="3200" spc="300" dirty="0" smtClean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it-IT" sz="3200" spc="3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it-IT" sz="3200" spc="300" dirty="0" smtClean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it-IT" sz="3200" spc="300" dirty="0" smtClean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it-IT" sz="3200" spc="300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 gli altri</a:t>
            </a:r>
            <a:endParaRPr lang="it-IT" sz="3200" spc="3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9120336" y="2924944"/>
            <a:ext cx="0" cy="1008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093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6780" y="24714"/>
            <a:ext cx="7772400" cy="1143000"/>
          </a:xfrm>
        </p:spPr>
        <p:txBody>
          <a:bodyPr/>
          <a:lstStyle/>
          <a:p>
            <a:pPr algn="l"/>
            <a:r>
              <a:rPr lang="it-IT" spc="600" dirty="0">
                <a:solidFill>
                  <a:srgbClr val="0070C0"/>
                </a:solidFill>
              </a:rPr>
              <a:t>S</a:t>
            </a:r>
            <a:r>
              <a:rPr lang="it-IT" spc="600" dirty="0" smtClean="0"/>
              <a:t>onno</a:t>
            </a:r>
            <a:endParaRPr lang="it-IT" spc="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400256" y="1412776"/>
            <a:ext cx="2170584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Dormire </a:t>
            </a:r>
          </a:p>
          <a:p>
            <a:pPr marL="0" indent="0">
              <a:buNone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it-IT" sz="4800" dirty="0">
                <a:solidFill>
                  <a:srgbClr val="0070C0"/>
                </a:solidFill>
              </a:rPr>
              <a:t>↕</a:t>
            </a:r>
          </a:p>
          <a:p>
            <a:pPr marL="0" indent="0">
              <a:buNone/>
            </a:pPr>
            <a:r>
              <a:rPr lang="it-IT" dirty="0" smtClean="0"/>
              <a:t>Riposare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Insonnia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Migliorare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412776"/>
            <a:ext cx="6688462" cy="477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3514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5544</TotalTime>
  <Words>330</Words>
  <Application>Microsoft Office PowerPoint</Application>
  <PresentationFormat>Panorámica</PresentationFormat>
  <Paragraphs>201</Paragraphs>
  <Slides>31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Unicode MS</vt:lpstr>
      <vt:lpstr>Calibri</vt:lpstr>
      <vt:lpstr>Times New Roman</vt:lpstr>
      <vt:lpstr>Tema di Office</vt:lpstr>
      <vt:lpstr>Presentación de PowerPoint</vt:lpstr>
      <vt:lpstr>Obiettivi</vt:lpstr>
      <vt:lpstr>Definizione di salute </vt:lpstr>
      <vt:lpstr>Presentación de PowerPoint</vt:lpstr>
      <vt:lpstr>Presentación de PowerPoint</vt:lpstr>
      <vt:lpstr> 1. Questioni generali </vt:lpstr>
      <vt:lpstr>Luogo di lavoro e studio</vt:lpstr>
      <vt:lpstr>Igiene personale </vt:lpstr>
      <vt:lpstr>Sonno</vt:lpstr>
      <vt:lpstr>Peso corporeo</vt:lpstr>
      <vt:lpstr>Presentación de PowerPoint</vt:lpstr>
      <vt:lpstr>Presentación de PowerPoint</vt:lpstr>
      <vt:lpstr>Equilibrio Attività / Riposo</vt:lpstr>
      <vt:lpstr> 2. Problemi specifici </vt:lpstr>
      <vt:lpstr>Febbre</vt:lpstr>
      <vt:lpstr>Dolore addominale</vt:lpstr>
      <vt:lpstr>    Ulcera </vt:lpstr>
      <vt:lpstr>Cefalea</vt:lpstr>
      <vt:lpstr>Urologia</vt:lpstr>
      <vt:lpstr>  Urgenze (conoscere primi interventi) </vt:lpstr>
      <vt:lpstr> 3. Prevenzione </vt:lpstr>
      <vt:lpstr>Checkup</vt:lpstr>
      <vt:lpstr>Predisposizioni</vt:lpstr>
      <vt:lpstr>Rischio cardiovascolare</vt:lpstr>
      <vt:lpstr>Stilo di vita sano</vt:lpstr>
      <vt:lpstr>Affrontare lo stress</vt:lpstr>
      <vt:lpstr>Strutture e materiale</vt:lpstr>
      <vt:lpstr>Pronto soccorso</vt:lpstr>
      <vt:lpstr>Presentación de PowerPoint</vt:lpstr>
      <vt:lpstr>Segnali di allarme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WENCESLAO VIAL</dc:creator>
  <cp:lastModifiedBy>wv</cp:lastModifiedBy>
  <cp:revision>459</cp:revision>
  <dcterms:created xsi:type="dcterms:W3CDTF">2014-03-24T16:09:55Z</dcterms:created>
  <dcterms:modified xsi:type="dcterms:W3CDTF">2021-03-18T12:43:41Z</dcterms:modified>
</cp:coreProperties>
</file>