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29"/>
  </p:normalViewPr>
  <p:slideViewPr>
    <p:cSldViewPr snapToGrid="0" snapToObjects="1">
      <p:cViewPr varScale="1">
        <p:scale>
          <a:sx n="72" d="100"/>
          <a:sy n="72" d="100"/>
        </p:scale>
        <p:origin x="21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6AD800-39A1-45C8-BDFF-FD69BA46D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3" y="78761"/>
            <a:ext cx="11996057" cy="1751153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Alcuni problemi della vita quotidiana della Chiesa antica</a:t>
            </a:r>
          </a:p>
        </p:txBody>
      </p:sp>
      <p:pic>
        <p:nvPicPr>
          <p:cNvPr id="1026" name="Picture 2" descr="Le 6 Catacombe più belle di Roma | Storiaviva Viaggi">
            <a:extLst>
              <a:ext uri="{FF2B5EF4-FFF2-40B4-BE49-F238E27FC236}">
                <a16:creationId xmlns:a16="http://schemas.microsoft.com/office/drawing/2014/main" id="{E16FF2D5-1D2F-3F8C-C33B-69181A32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427890"/>
            <a:ext cx="9490400" cy="365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7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8143B74-7A53-A7CB-464E-9DDAE029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30" y="0"/>
            <a:ext cx="6180413" cy="630949"/>
          </a:xfrm>
        </p:spPr>
        <p:txBody>
          <a:bodyPr>
            <a:normAutofit fontScale="90000"/>
          </a:bodyPr>
          <a:lstStyle/>
          <a:p>
            <a:r>
              <a:rPr lang="it-IT" dirty="0"/>
              <a:t>1. Introduzione metodologica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99EA58A-E0A0-292C-59C2-0D51C104B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30" y="1434354"/>
            <a:ext cx="4241894" cy="5423646"/>
          </a:xfrm>
        </p:spPr>
        <p:txBody>
          <a:bodyPr>
            <a:normAutofit/>
          </a:bodyPr>
          <a:lstStyle/>
          <a:p>
            <a:r>
              <a:rPr lang="it-IT" dirty="0"/>
              <a:t>fonti che fanno conoscere la vita quotidiana dei cristiani: prediche, corrispondenza tra vescovi, iscrizioni funerarie, trattati teologici dedicati alle questioni morali</a:t>
            </a:r>
          </a:p>
          <a:p>
            <a:r>
              <a:rPr lang="it-IT" dirty="0"/>
              <a:t>critica delle fonti: genere letterario (possibilità e limiti), evitare generalizzazioni </a:t>
            </a:r>
          </a:p>
          <a:p>
            <a:r>
              <a:rPr lang="it-IT" dirty="0"/>
              <a:t>Cesare di Arles (470-542): monaco di Lerino, vescovo di Arles, predicatore (238 prediche)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8CE7991-7123-7652-6663-C2303D619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9" t="29804" r="13747" b="36421"/>
          <a:stretch/>
        </p:blipFill>
        <p:spPr>
          <a:xfrm>
            <a:off x="5021540" y="2842559"/>
            <a:ext cx="6947930" cy="4025151"/>
          </a:xfrm>
          <a:prstGeom prst="rect">
            <a:avLst/>
          </a:prstGeom>
        </p:spPr>
      </p:pic>
      <p:pic>
        <p:nvPicPr>
          <p:cNvPr id="2050" name="Picture 2" descr="Mappa di localizzazione: Francia">
            <a:extLst>
              <a:ext uri="{FF2B5EF4-FFF2-40B4-BE49-F238E27FC236}">
                <a16:creationId xmlns:a16="http://schemas.microsoft.com/office/drawing/2014/main" id="{49503CFC-5D0B-B1C8-BA3A-8F49EC31E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4303" r="10942" b="10472"/>
          <a:stretch/>
        </p:blipFill>
        <p:spPr bwMode="auto">
          <a:xfrm>
            <a:off x="7147034" y="81391"/>
            <a:ext cx="2753712" cy="27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C6727C17-EE2F-62CB-1A03-E94116E90D4E}"/>
              </a:ext>
            </a:extLst>
          </p:cNvPr>
          <p:cNvSpPr/>
          <p:nvPr/>
        </p:nvSpPr>
        <p:spPr>
          <a:xfrm>
            <a:off x="9070428" y="2270234"/>
            <a:ext cx="94593" cy="84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ADB2D43-ED75-4F8F-E86C-53563636B3BC}"/>
              </a:ext>
            </a:extLst>
          </p:cNvPr>
          <p:cNvSpPr/>
          <p:nvPr/>
        </p:nvSpPr>
        <p:spPr>
          <a:xfrm>
            <a:off x="9627476" y="2354317"/>
            <a:ext cx="63062" cy="53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15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F7C198-1E6B-66C8-2D7C-D6630AB2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" y="0"/>
            <a:ext cx="12066494" cy="627529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2. Problemi pastorali: la presenza delle tradizioni pagane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52FDD1-2E82-AC19-C0FD-CAC5E15CE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78" b="28017"/>
          <a:stretch/>
        </p:blipFill>
        <p:spPr>
          <a:xfrm>
            <a:off x="0" y="532936"/>
            <a:ext cx="6609256" cy="233268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5143A42-243B-6D2B-EE62-EE8771A61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632" b="14440"/>
          <a:stretch/>
        </p:blipFill>
        <p:spPr>
          <a:xfrm>
            <a:off x="-19328" y="2865616"/>
            <a:ext cx="6628583" cy="73417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042CB6B-4997-3135-05AB-7EF64042B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9" t="11544" b="53309"/>
          <a:stretch/>
        </p:blipFill>
        <p:spPr>
          <a:xfrm>
            <a:off x="-19329" y="3599794"/>
            <a:ext cx="6628583" cy="337789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F3964E-872D-6D82-F7BA-923A87C96389}"/>
              </a:ext>
            </a:extLst>
          </p:cNvPr>
          <p:cNvSpPr txBox="1"/>
          <p:nvPr/>
        </p:nvSpPr>
        <p:spPr>
          <a:xfrm>
            <a:off x="8134131" y="532936"/>
            <a:ext cx="253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Giovanni Crisostomo: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2C70454-1972-2B40-060D-0DED4C49C7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265" b="30043"/>
          <a:stretch/>
        </p:blipFill>
        <p:spPr>
          <a:xfrm>
            <a:off x="6353504" y="934569"/>
            <a:ext cx="5924341" cy="195044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E5E7BB2-B801-1566-5C81-A3848450FA11}"/>
              </a:ext>
            </a:extLst>
          </p:cNvPr>
          <p:cNvSpPr txBox="1"/>
          <p:nvPr/>
        </p:nvSpPr>
        <p:spPr>
          <a:xfrm>
            <a:off x="8844022" y="3007386"/>
            <a:ext cx="119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Plutarco: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785D598-107C-694C-2D4B-1C3A2AB220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92" t="38578" b="24871"/>
          <a:stretch/>
        </p:blipFill>
        <p:spPr>
          <a:xfrm>
            <a:off x="6353504" y="3481283"/>
            <a:ext cx="5863026" cy="30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4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F7C198-1E6B-66C8-2D7C-D6630AB2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03" y="746234"/>
            <a:ext cx="12066494" cy="627529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2. Problemi pastorali: rapporti extraconiugali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57393D-5FAE-D35A-A1E2-28BC6AF2B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35" b="45641"/>
          <a:stretch/>
        </p:blipFill>
        <p:spPr>
          <a:xfrm>
            <a:off x="1840205" y="2268730"/>
            <a:ext cx="8363825" cy="3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4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F7C198-1E6B-66C8-2D7C-D6630AB2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03" y="746234"/>
            <a:ext cx="12066494" cy="627529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2. Problemi pastorali: aborto e contraccezione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BD0284-A7A2-8211-E9B2-8D02CA2D9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71" b="30141"/>
          <a:stretch/>
        </p:blipFill>
        <p:spPr>
          <a:xfrm>
            <a:off x="1209862" y="1896035"/>
            <a:ext cx="10170800" cy="30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7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F7C198-1E6B-66C8-2D7C-D6630AB2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03" y="123959"/>
            <a:ext cx="12066494" cy="627529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2. Problemi pastorali: rapporti sessuali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BDC2F8F-4955-A2D8-6E0A-2B11DBAD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2" t="59612" b="17112"/>
          <a:stretch/>
        </p:blipFill>
        <p:spPr>
          <a:xfrm>
            <a:off x="2448909" y="784208"/>
            <a:ext cx="7231119" cy="232894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95C16ED-9E55-0F56-6A63-8198999AF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81" t="43577" b="20216"/>
          <a:stretch/>
        </p:blipFill>
        <p:spPr>
          <a:xfrm>
            <a:off x="2448909" y="3113155"/>
            <a:ext cx="7231119" cy="37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5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2A14FA-9CB9-3260-799D-428D3B0D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624110"/>
            <a:ext cx="1065007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3. Compito: analisi della fonte</a:t>
            </a:r>
            <a:br>
              <a:rPr lang="it-IT" dirty="0"/>
            </a:br>
            <a:r>
              <a:rPr lang="it-IT" sz="3100" dirty="0"/>
              <a:t>Lettera di papa </a:t>
            </a:r>
            <a:r>
              <a:rPr lang="it-IT" sz="3100" dirty="0" err="1"/>
              <a:t>Siricio</a:t>
            </a:r>
            <a:r>
              <a:rPr lang="it-IT" sz="3100" dirty="0"/>
              <a:t> a Imerio, vescovo di Tarragona 11.02.385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0498F4-F942-0D0F-A31B-E6C8303FF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435" y="2133600"/>
            <a:ext cx="9837177" cy="377762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1.  Perché il papa decise di scrivere una lettera a Imerio?</a:t>
            </a:r>
          </a:p>
          <a:p>
            <a:pPr marL="0" indent="0">
              <a:buNone/>
            </a:pPr>
            <a:r>
              <a:rPr lang="it-IT" dirty="0"/>
              <a:t>     </a:t>
            </a:r>
            <a:r>
              <a:rPr lang="it-IT" dirty="0" err="1"/>
              <a:t>Why</a:t>
            </a:r>
            <a:r>
              <a:rPr lang="it-IT" dirty="0"/>
              <a:t> the pope </a:t>
            </a:r>
            <a:r>
              <a:rPr lang="it-IT" dirty="0" err="1"/>
              <a:t>decided</a:t>
            </a:r>
            <a:r>
              <a:rPr lang="it-IT" dirty="0"/>
              <a:t> to </a:t>
            </a:r>
            <a:r>
              <a:rPr lang="it-IT" dirty="0" err="1"/>
              <a:t>wirte</a:t>
            </a:r>
            <a:r>
              <a:rPr lang="it-IT" dirty="0"/>
              <a:t> a </a:t>
            </a:r>
            <a:r>
              <a:rPr lang="it-IT" dirty="0" err="1"/>
              <a:t>letter</a:t>
            </a:r>
            <a:r>
              <a:rPr lang="it-IT" dirty="0"/>
              <a:t> to </a:t>
            </a:r>
            <a:r>
              <a:rPr lang="it-IT" dirty="0" err="1"/>
              <a:t>Himerius</a:t>
            </a:r>
            <a:r>
              <a:rPr lang="it-IT" dirty="0"/>
              <a:t>?</a:t>
            </a:r>
          </a:p>
          <a:p>
            <a:pPr marL="0" indent="0">
              <a:buNone/>
            </a:pPr>
            <a:r>
              <a:rPr lang="it-IT" dirty="0"/>
              <a:t>2. Quali argomenti pro e contro il celibato del clero presenta il papa?</a:t>
            </a:r>
          </a:p>
          <a:p>
            <a:pPr marL="0" indent="0">
              <a:buNone/>
            </a:pPr>
            <a:r>
              <a:rPr lang="it-IT" dirty="0"/>
              <a:t>    </a:t>
            </a:r>
            <a:r>
              <a:rPr lang="it-IT" dirty="0" err="1"/>
              <a:t>What</a:t>
            </a:r>
            <a:r>
              <a:rPr lang="it-IT" dirty="0"/>
              <a:t> pro and con </a:t>
            </a:r>
            <a:r>
              <a:rPr lang="it-IT" dirty="0" err="1"/>
              <a:t>arguments</a:t>
            </a:r>
            <a:r>
              <a:rPr lang="it-IT" dirty="0"/>
              <a:t> for </a:t>
            </a:r>
            <a:r>
              <a:rPr lang="it-IT" dirty="0" err="1"/>
              <a:t>celibacy</a:t>
            </a:r>
            <a:r>
              <a:rPr lang="it-IT" dirty="0"/>
              <a:t> of the </a:t>
            </a:r>
            <a:r>
              <a:rPr lang="it-IT" dirty="0" err="1"/>
              <a:t>clergy</a:t>
            </a:r>
            <a:r>
              <a:rPr lang="it-IT" dirty="0"/>
              <a:t> </a:t>
            </a:r>
            <a:r>
              <a:rPr lang="it-IT" dirty="0" err="1"/>
              <a:t>presents</a:t>
            </a:r>
            <a:r>
              <a:rPr lang="it-IT" dirty="0"/>
              <a:t> the pope?	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3521633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745</TotalTime>
  <Words>182</Words>
  <Application>Microsoft Macintosh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Filo</vt:lpstr>
      <vt:lpstr>Alcuni problemi della vita quotidiana della Chiesa antica</vt:lpstr>
      <vt:lpstr>1. Introduzione metodologica</vt:lpstr>
      <vt:lpstr>2. Problemi pastorali: la presenza delle tradizioni pagane</vt:lpstr>
      <vt:lpstr>2. Problemi pastorali: rapporti extraconiugali </vt:lpstr>
      <vt:lpstr>2. Problemi pastorali: aborto e contraccezione </vt:lpstr>
      <vt:lpstr>2. Problemi pastorali: rapporti sessuali </vt:lpstr>
      <vt:lpstr>3. Compito: analisi della fonte Lettera di papa Siricio a Imerio, vescovo di Tarragona 11.02.385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Alcuni problemi della vita quotidiana della Chiesa antica</dc:title>
  <dc:creator>Microsoft Office User</dc:creator>
  <cp:lastModifiedBy>Microsoft Office User</cp:lastModifiedBy>
  <cp:revision>10</cp:revision>
  <dcterms:created xsi:type="dcterms:W3CDTF">2022-05-15T08:44:48Z</dcterms:created>
  <dcterms:modified xsi:type="dcterms:W3CDTF">2022-05-16T07:39:18Z</dcterms:modified>
</cp:coreProperties>
</file>